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9" r:id="rId4"/>
  </p:sldMasterIdLst>
  <p:notesMasterIdLst>
    <p:notesMasterId r:id="rId5"/>
  </p:notesMasterIdLst>
  <p:handoutMasterIdLst>
    <p:handoutMasterId r:id="rId6"/>
  </p:handoutMaster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51ADE6A-740E-44AE-83CC-AE7238B6C88D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51ADE6A-740E-44AE-83CC-AE7238B6C88D}" styleName="AllSpace">
    <a:tblBg/>
    <a:wholeTbl>
      <a:tcTxStyle b="off" i="off">
        <a:fontRef idx="minor">
          <a:srgbClr val="141450"/>
        </a:fontRef>
        <a:srgbClr val="141450"/>
      </a:tcTxStyle>
      <a:tcStyle>
        <a:tcBdr>
          <a:left>
            <a:ln w="0" cap="flat">
              <a:solidFill>
                <a:srgbClr val="9AAEF9"/>
              </a:solidFill>
              <a:prstDash val="solid"/>
              <a:round/>
            </a:ln>
          </a:left>
          <a:right>
            <a:ln w="0" cap="flat">
              <a:solidFill>
                <a:srgbClr val="9AAEF9"/>
              </a:solidFill>
              <a:prstDash val="solid"/>
              <a:round/>
            </a:ln>
          </a:right>
          <a:top>
            <a:ln w="6350" cap="flat">
              <a:solidFill>
                <a:srgbClr val="A1A1B9"/>
              </a:solidFill>
              <a:prstDash val="solid"/>
              <a:miter lim="400000"/>
            </a:ln>
          </a:top>
          <a:bottom>
            <a:ln w="6350" cap="flat">
              <a:solidFill>
                <a:srgbClr val="A1A1B9"/>
              </a:solidFill>
              <a:prstDash val="solid"/>
              <a:miter lim="400000"/>
            </a:ln>
          </a:bottom>
          <a:insideH>
            <a:ln w="6350" cap="flat">
              <a:solidFill>
                <a:srgbClr val="A1A1B9"/>
              </a:solidFill>
            </a:ln>
          </a:insideH>
          <a:insideV>
            <a:ln w="0" cap="flat">
              <a:solidFill>
                <a:srgbClr val="A1A1B9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rgbClr val="F2F2F2"/>
          </a:solidFill>
        </a:fill>
      </a:tcStyle>
    </a:band1H>
    <a:band2H>
      <a:tcTxStyle/>
      <a:tcStyle>
        <a:tcBdr/>
        <a:fill>
          <a:solidFill>
            <a:srgbClr val="FFFFFF"/>
          </a:solidFill>
        </a:fill>
      </a:tcStyle>
    </a:band2H>
    <a:band1V>
      <a:tcStyle>
        <a:tcBdr/>
        <a:fill>
          <a:solidFill>
            <a:srgbClr val="F2F2F2"/>
          </a:solidFill>
        </a:fill>
      </a:tcStyle>
    </a:band1V>
    <a:band2V>
      <a:tcStyle>
        <a:tcBdr/>
        <a:fill>
          <a:solidFill>
            <a:srgbClr val="FFFFFF"/>
          </a:solidFill>
        </a:fill>
      </a:tcStyle>
    </a:band2V>
    <a:lastCol>
      <a:tcTxStyle b="off" i="off">
        <a:font>
          <a:latin typeface="F37 Ginger Light (Body)"/>
          <a:ea typeface="F37 Ginger Light (Body)"/>
          <a:cs typeface="F37 Ginger Light (Body)"/>
        </a:font>
        <a:srgbClr val="141450"/>
      </a:tcTxStyle>
      <a:tcStyle>
        <a:tcBdr>
          <a:left>
            <a:ln w="0" cap="flat">
              <a:solidFill>
                <a:srgbClr val="D9D9D9"/>
              </a:solidFill>
              <a:prstDash val="solid"/>
              <a:round/>
            </a:ln>
          </a:left>
          <a:right>
            <a:ln w="0" cap="flat">
              <a:solidFill>
                <a:srgbClr val="D9D9D9"/>
              </a:solidFill>
              <a:prstDash val="solid"/>
              <a:round/>
            </a:ln>
          </a:right>
          <a:top>
            <a:ln w="6350" cap="flat">
              <a:solidFill>
                <a:srgbClr val="A1A1B9"/>
              </a:solidFill>
              <a:prstDash val="solid"/>
              <a:round/>
            </a:ln>
          </a:top>
          <a:bottom>
            <a:ln w="6350" cap="flat">
              <a:solidFill>
                <a:srgbClr val="A1A1B9"/>
              </a:solidFill>
              <a:prstDash val="solid"/>
              <a:round/>
            </a:ln>
          </a:bottom>
          <a:insideH>
            <a:ln w="6350" cap="flat">
              <a:solidFill>
                <a:srgbClr val="A1A1B9"/>
              </a:solidFill>
              <a:prstDash val="solid"/>
              <a:round/>
            </a:ln>
          </a:insideH>
          <a:insideV>
            <a:ln w="0" cap="flat">
              <a:solidFill>
                <a:srgbClr val="24272F"/>
              </a:solidFill>
              <a:prstDash val="solid"/>
              <a:round/>
            </a:ln>
          </a:insideV>
        </a:tcBdr>
        <a:fill>
          <a:solidFill>
            <a:srgbClr val="D9D9D9"/>
          </a:solidFill>
        </a:fill>
      </a:tcStyle>
    </a:lastCol>
    <a:firstCol>
      <a:tcTxStyle b="off" i="off">
        <a:font>
          <a:latin typeface="F37 Ginger Light (Body)"/>
          <a:ea typeface="F37 Ginger Light (Body)"/>
          <a:cs typeface="F37 Ginger Light (Body)"/>
        </a:font>
        <a:srgbClr val="141450"/>
      </a:tcTxStyle>
      <a:tcStyle>
        <a:tcBdr>
          <a:left>
            <a:ln w="0" cap="flat">
              <a:solidFill>
                <a:srgbClr val="D9D9D9"/>
              </a:solidFill>
              <a:prstDash val="solid"/>
              <a:round/>
            </a:ln>
          </a:left>
          <a:right>
            <a:ln w="0" cap="flat">
              <a:solidFill>
                <a:srgbClr val="9AAEF9"/>
              </a:solidFill>
              <a:prstDash val="solid"/>
              <a:round/>
            </a:ln>
          </a:right>
          <a:top>
            <a:ln w="6350" cap="flat">
              <a:solidFill>
                <a:srgbClr val="A1A1B9"/>
              </a:solidFill>
              <a:prstDash val="solid"/>
              <a:round/>
            </a:ln>
          </a:top>
          <a:bottom>
            <a:ln w="6350" cap="flat">
              <a:solidFill>
                <a:srgbClr val="A1A1B9"/>
              </a:solidFill>
              <a:prstDash val="solid"/>
              <a:round/>
            </a:ln>
          </a:bottom>
          <a:insideH>
            <a:ln w="6350" cap="flat">
              <a:solidFill>
                <a:srgbClr val="A1A1B9"/>
              </a:solidFill>
              <a:prstDash val="solid"/>
              <a:round/>
            </a:ln>
          </a:insideH>
          <a:insideV>
            <a:ln w="12700" cap="flat">
              <a:solidFill>
                <a:srgbClr val="9AAEF9"/>
              </a:solidFill>
              <a:prstDash val="solid"/>
              <a:round/>
            </a:ln>
          </a:insideV>
        </a:tcBdr>
        <a:fill>
          <a:solidFill>
            <a:srgbClr val="D9D9D9"/>
          </a:solidFill>
        </a:fill>
      </a:tcStyle>
    </a:firstCol>
    <a:lastRow>
      <a:tcTxStyle b="off" i="off">
        <a:font>
          <a:latin typeface="F37 Ginger Light (Body)"/>
          <a:ea typeface="F37 Ginger Light (Body)"/>
          <a:cs typeface="F37 Ginger Light (Body)"/>
        </a:font>
        <a:srgbClr val="FFFFFF"/>
      </a:tcTxStyle>
      <a:tcStyle>
        <a:tcBdr>
          <a:left>
            <a:ln w="12700" cap="flat">
              <a:solidFill>
                <a:srgbClr val="465AE6"/>
              </a:solidFill>
              <a:prstDash val="solid"/>
              <a:round/>
            </a:ln>
          </a:left>
          <a:right>
            <a:ln w="12700" cap="flat">
              <a:solidFill>
                <a:srgbClr val="465AE6"/>
              </a:solidFill>
              <a:prstDash val="solid"/>
              <a:round/>
            </a:ln>
          </a:right>
          <a:top>
            <a:ln w="12700" cap="flat">
              <a:solidFill>
                <a:srgbClr val="465AE6"/>
              </a:solidFill>
              <a:prstDash val="solid"/>
              <a:round/>
            </a:ln>
          </a:top>
          <a:bottom>
            <a:ln w="6350" cap="flat">
              <a:solidFill>
                <a:srgbClr val="A1A1B9"/>
              </a:solidFill>
              <a:prstDash val="solid"/>
              <a:round/>
            </a:ln>
          </a:bottom>
          <a:insideH>
            <a:ln w="12700" cap="flat">
              <a:solidFill>
                <a:srgbClr val="465AE6"/>
              </a:solidFill>
              <a:prstDash val="solid"/>
              <a:round/>
            </a:ln>
          </a:insideH>
          <a:insideV>
            <a:ln w="12700" cap="flat">
              <a:solidFill>
                <a:srgbClr val="465AE6"/>
              </a:solidFill>
              <a:prstDash val="solid"/>
              <a:round/>
            </a:ln>
          </a:insideV>
        </a:tcBdr>
        <a:fill>
          <a:solidFill>
            <a:srgbClr val="465AE6"/>
          </a:solidFill>
        </a:fill>
      </a:tcStyle>
    </a:lastRow>
    <a:firstRow>
      <a:tcTxStyle b="on" i="off">
        <a:font>
          <a:latin typeface="F37 Ginger (Headings)"/>
          <a:ea typeface="F37 Ginger (Headings)"/>
          <a:cs typeface="F37 Ginger (Headings)"/>
        </a:font>
        <a:srgbClr val="14145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465AE6"/>
              </a:solidFill>
              <a:prstDash val="solid"/>
              <a:miter lim="400000"/>
            </a:ln>
          </a:top>
          <a:bottom>
            <a:ln w="6350" cap="flat">
              <a:solidFill>
                <a:srgbClr val="A1A1B9"/>
              </a:solidFill>
              <a:prstDash val="solid"/>
              <a:round/>
            </a:ln>
          </a:bottom>
          <a:insideH>
            <a:ln w="6350" cap="flat">
              <a:solidFill>
                <a:srgbClr val="A1A1B9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27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6" d="100"/>
        <a:sy n="76" d="100"/>
      </p:scale>
      <p:origin x="0" y="0"/>
    </p:cViewPr>
  </p:sorterViewPr>
  <p:notesViewPr>
    <p:cSldViewPr snapToGrid="0" showGuides="1">
      <p:cViewPr varScale="1">
        <p:scale>
          <a:sx n="85" d="100"/>
          <a:sy n="85" d="100"/>
        </p:scale>
        <p:origin x="380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660DDBE-57B9-7556-2F29-0426505C90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A620AE-B783-9678-6820-73BC64007A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3242C-E8E7-4882-8108-1691974CECE6}" type="datetimeFigureOut">
              <a:rPr lang="en-GB" smtClean="0"/>
              <a:t>30/01/2024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14EC1A-0132-24BE-DD03-570E93313D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15E389-0CA5-CAF3-31E5-7B408115081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BC2FD1-2C6F-462E-8C2F-FBBDF6B8183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18883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+mn-lt"/>
              </a:defRPr>
            </a:lvl1pPr>
          </a:lstStyle>
          <a:p>
            <a:fld id="{1F7594FF-620C-B743-9E4E-D3D8AA1FD87B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97556" y="599812"/>
            <a:ext cx="6462888" cy="363537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7366" y="4346002"/>
            <a:ext cx="6443268" cy="422839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+mn-lt"/>
              </a:defRPr>
            </a:lvl1pPr>
          </a:lstStyle>
          <a:p>
            <a:fld id="{CD1068F9-C2DF-CD4C-8EEB-B6DB553B24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468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Aft>
        <a:spcPts val="400"/>
      </a:spcAft>
      <a:defRPr sz="1200" b="0" i="0" kern="1200">
        <a:solidFill>
          <a:schemeClr val="tx1"/>
        </a:solidFill>
        <a:latin typeface="+mn-lt"/>
        <a:ea typeface="+mn-ea"/>
        <a:cs typeface="+mn-cs"/>
      </a:defRPr>
    </a:lvl1pPr>
    <a:lvl2pPr marL="252000" algn="l" defTabSz="914400" rtl="0" eaLnBrk="1" latinLnBrk="0" hangingPunct="1">
      <a:spcAft>
        <a:spcPts val="400"/>
      </a:spcAft>
      <a:defRPr sz="1200" b="0" i="0" kern="1200">
        <a:solidFill>
          <a:schemeClr val="tx1"/>
        </a:solidFill>
        <a:latin typeface="+mn-lt"/>
        <a:ea typeface="+mn-ea"/>
        <a:cs typeface="+mn-cs"/>
      </a:defRPr>
    </a:lvl2pPr>
    <a:lvl3pPr marL="504000" algn="l" defTabSz="914400" rtl="0" eaLnBrk="1" latinLnBrk="0" hangingPunct="1">
      <a:spcAft>
        <a:spcPts val="400"/>
      </a:spcAft>
      <a:defRPr sz="1200" b="0" i="0" kern="1200">
        <a:solidFill>
          <a:schemeClr val="tx1"/>
        </a:solidFill>
        <a:latin typeface="+mn-lt"/>
        <a:ea typeface="+mn-ea"/>
        <a:cs typeface="+mn-cs"/>
      </a:defRPr>
    </a:lvl3pPr>
    <a:lvl4pPr marL="756000" algn="l" defTabSz="914400" rtl="0" eaLnBrk="1" latinLnBrk="0" hangingPunct="1">
      <a:spcAft>
        <a:spcPts val="400"/>
      </a:spcAft>
      <a:defRPr sz="1200" b="0" i="0" kern="1200">
        <a:solidFill>
          <a:schemeClr val="tx1"/>
        </a:solidFill>
        <a:latin typeface="+mn-lt"/>
        <a:ea typeface="+mn-ea"/>
        <a:cs typeface="+mn-cs"/>
      </a:defRPr>
    </a:lvl4pPr>
    <a:lvl5pPr marL="1008000" algn="l" defTabSz="914400" rtl="0" eaLnBrk="1" latinLnBrk="0" hangingPunct="1">
      <a:spcAft>
        <a:spcPts val="400"/>
      </a:spcAft>
      <a:defRPr sz="1200" b="0" i="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6DD7126-2F24-6F43-F81D-D47F46B4B0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1C9E859-08F9-44AD-45AD-FF9B128F1EC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35999" y="2827796"/>
            <a:ext cx="5320002" cy="9663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87658" y="3919311"/>
            <a:ext cx="5626156" cy="1459082"/>
          </a:xfrm>
        </p:spPr>
        <p:txBody>
          <a:bodyPr lIns="0" tIns="0" rIns="0" bIns="0" anchor="b">
            <a:noAutofit/>
          </a:bodyPr>
          <a:lstStyle>
            <a:lvl1pPr algn="ctr"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7657" y="5501679"/>
            <a:ext cx="5626156" cy="588105"/>
          </a:xfrm>
        </p:spPr>
        <p:txBody>
          <a:bodyPr lIns="0" tIns="0" rIns="0" bIns="0" anchor="t">
            <a:noAutofit/>
          </a:bodyPr>
          <a:lstStyle>
            <a:lvl1pPr marL="0" indent="0" algn="ctr">
              <a:spcAft>
                <a:spcPts val="0"/>
              </a:spcAft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632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1BBB7B-5EA6-5C22-A7EA-0BB3B8B811F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D9AE9D-C4F0-F24D-0B1B-AB4C6493DA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EB3D6FB-6FF9-3406-3988-51AB3B61B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12A824-AAE5-AC47-7FEE-0F9536A27524}"/>
              </a:ext>
            </a:extLst>
          </p:cNvPr>
          <p:cNvCxnSpPr/>
          <p:nvPr userDrawn="1"/>
        </p:nvCxnSpPr>
        <p:spPr>
          <a:xfrm>
            <a:off x="334963" y="714654"/>
            <a:ext cx="1152207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1858629B-D51A-64ED-BF23-F6755E97B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4AFD30B-37BC-2342-FF34-DF0F92A7175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4800" y="810705"/>
            <a:ext cx="8580438" cy="535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3704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6EB3D6FB-6FF9-3406-3988-51AB3B61B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12A824-AAE5-AC47-7FEE-0F9536A27524}"/>
              </a:ext>
            </a:extLst>
          </p:cNvPr>
          <p:cNvCxnSpPr/>
          <p:nvPr userDrawn="1"/>
        </p:nvCxnSpPr>
        <p:spPr>
          <a:xfrm>
            <a:off x="334963" y="714655"/>
            <a:ext cx="53856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4AFD30B-37BC-2342-FF34-DF0F92A7175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2829" y="801742"/>
            <a:ext cx="5384800" cy="55990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DD9968F-43CF-BAD9-3E4A-02BAAF07414D}"/>
              </a:ext>
            </a:extLst>
          </p:cNvPr>
          <p:cNvCxnSpPr>
            <a:cxnSpLocks/>
          </p:cNvCxnSpPr>
          <p:nvPr userDrawn="1"/>
        </p:nvCxnSpPr>
        <p:spPr>
          <a:xfrm>
            <a:off x="6471437" y="714655"/>
            <a:ext cx="53856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22962E30-67A3-93FD-FB30-924B6B99B3E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72237" y="801742"/>
            <a:ext cx="5384800" cy="55990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F9DC4DD6-2116-0F9D-7C83-B5C9CFB02E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27CF9248-B67A-D638-9D26-F08F86D39A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8">
            <a:extLst>
              <a:ext uri="{FF2B5EF4-FFF2-40B4-BE49-F238E27FC236}">
                <a16:creationId xmlns:a16="http://schemas.microsoft.com/office/drawing/2014/main" id="{404AB957-A3B0-79B4-144B-65AA6EB17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21818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6EB3D6FB-6FF9-3406-3988-51AB3B61B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12A824-AAE5-AC47-7FEE-0F9536A27524}"/>
              </a:ext>
            </a:extLst>
          </p:cNvPr>
          <p:cNvCxnSpPr/>
          <p:nvPr userDrawn="1"/>
        </p:nvCxnSpPr>
        <p:spPr>
          <a:xfrm>
            <a:off x="334963" y="714654"/>
            <a:ext cx="36756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4AFD30B-37BC-2342-FF34-DF0F92A7175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2829" y="801741"/>
            <a:ext cx="3677196" cy="56707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216000" indent="-216000">
              <a:defRPr sz="1200"/>
            </a:lvl3pPr>
            <a:lvl4pPr marL="396000" indent="-180000">
              <a:defRPr sz="1000"/>
            </a:lvl4pPr>
            <a:lvl5pPr marL="540000" indent="-144000"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DD9968F-43CF-BAD9-3E4A-02BAAF07414D}"/>
              </a:ext>
            </a:extLst>
          </p:cNvPr>
          <p:cNvCxnSpPr>
            <a:cxnSpLocks/>
          </p:cNvCxnSpPr>
          <p:nvPr userDrawn="1"/>
        </p:nvCxnSpPr>
        <p:spPr>
          <a:xfrm>
            <a:off x="8181437" y="714654"/>
            <a:ext cx="36756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4B9285C-CABB-C7E0-4D1C-B0486B144C03}"/>
              </a:ext>
            </a:extLst>
          </p:cNvPr>
          <p:cNvCxnSpPr>
            <a:cxnSpLocks/>
          </p:cNvCxnSpPr>
          <p:nvPr userDrawn="1"/>
        </p:nvCxnSpPr>
        <p:spPr>
          <a:xfrm>
            <a:off x="4262438" y="714654"/>
            <a:ext cx="36756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5A27B9E3-A2B1-7AA3-6A43-7B1F7D24E1E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62438" y="801741"/>
            <a:ext cx="3677196" cy="56707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216000" indent="-216000">
              <a:defRPr sz="1200"/>
            </a:lvl3pPr>
            <a:lvl4pPr marL="396000" indent="-180000">
              <a:defRPr sz="1000"/>
            </a:lvl4pPr>
            <a:lvl5pPr marL="540000" indent="-144000"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26D212B1-BA13-99EB-C9B7-0E737FFB2AC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79841" y="801741"/>
            <a:ext cx="3677196" cy="56707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216000" indent="-216000">
              <a:defRPr sz="1200"/>
            </a:lvl3pPr>
            <a:lvl4pPr marL="396000" indent="-180000">
              <a:defRPr sz="1000"/>
            </a:lvl4pPr>
            <a:lvl5pPr marL="540000" indent="-144000"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D66CB26C-47DF-15AA-AA5F-F2031B67CD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C2DCC16A-00FC-592C-803C-9F5341905D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8">
            <a:extLst>
              <a:ext uri="{FF2B5EF4-FFF2-40B4-BE49-F238E27FC236}">
                <a16:creationId xmlns:a16="http://schemas.microsoft.com/office/drawing/2014/main" id="{76077E14-18BE-11B6-F5A9-DF00A5FC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33921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6EB3D6FB-6FF9-3406-3988-51AB3B61B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92FD5BBF-40E0-3707-E55D-C9734072C472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334963" y="871853"/>
            <a:ext cx="3675600" cy="5537907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14" name="Chart Placeholder 4">
            <a:extLst>
              <a:ext uri="{FF2B5EF4-FFF2-40B4-BE49-F238E27FC236}">
                <a16:creationId xmlns:a16="http://schemas.microsoft.com/office/drawing/2014/main" id="{64EA1494-3813-DCB0-915C-7465C45C80AB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4262438" y="871853"/>
            <a:ext cx="3675600" cy="5537907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 dirty="0"/>
          </a:p>
        </p:txBody>
      </p:sp>
      <p:sp>
        <p:nvSpPr>
          <p:cNvPr id="17" name="Chart Placeholder 4">
            <a:extLst>
              <a:ext uri="{FF2B5EF4-FFF2-40B4-BE49-F238E27FC236}">
                <a16:creationId xmlns:a16="http://schemas.microsoft.com/office/drawing/2014/main" id="{CDF8EE12-0DB4-D154-315C-5C0A8423FCD8}"/>
              </a:ext>
            </a:extLst>
          </p:cNvPr>
          <p:cNvSpPr>
            <a:spLocks noGrp="1"/>
          </p:cNvSpPr>
          <p:nvPr>
            <p:ph type="chart" sz="quarter" idx="18"/>
          </p:nvPr>
        </p:nvSpPr>
        <p:spPr>
          <a:xfrm>
            <a:off x="8179841" y="871853"/>
            <a:ext cx="3675600" cy="5537907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ED22C78-6CB1-35B1-B377-F9D152A6EC06}"/>
              </a:ext>
            </a:extLst>
          </p:cNvPr>
          <p:cNvCxnSpPr/>
          <p:nvPr userDrawn="1"/>
        </p:nvCxnSpPr>
        <p:spPr>
          <a:xfrm>
            <a:off x="334963" y="714654"/>
            <a:ext cx="1152207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8DFE9D27-C602-6874-C666-E33FDB2C67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FC02888E-BD58-6DCF-E936-41CFF01194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8">
            <a:extLst>
              <a:ext uri="{FF2B5EF4-FFF2-40B4-BE49-F238E27FC236}">
                <a16:creationId xmlns:a16="http://schemas.microsoft.com/office/drawing/2014/main" id="{0DCE7D82-50B9-8D1A-41D8-4FC93F2FA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9760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Left and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9296C9AE-245E-CF8F-A261-B9A21F76536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2829" y="796138"/>
            <a:ext cx="3677196" cy="565844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 marL="216000" indent="-216000">
              <a:defRPr sz="1200"/>
            </a:lvl3pPr>
            <a:lvl4pPr marL="396000" indent="-180000">
              <a:defRPr sz="1000"/>
            </a:lvl4pPr>
            <a:lvl5pPr marL="540000" indent="-144000"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EB3D6FB-6FF9-3406-3988-51AB3B61B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12A824-AAE5-AC47-7FEE-0F9536A27524}"/>
              </a:ext>
            </a:extLst>
          </p:cNvPr>
          <p:cNvCxnSpPr/>
          <p:nvPr userDrawn="1"/>
        </p:nvCxnSpPr>
        <p:spPr>
          <a:xfrm>
            <a:off x="334963" y="709050"/>
            <a:ext cx="36756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2477973-0BF5-F93D-2897-7E49AF7929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62438" y="709426"/>
            <a:ext cx="7594600" cy="5757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9AEA7447-0F6C-E3D8-8AC6-DCCA9AD31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B119D9C-2986-8C99-BA2D-5B80DBE68B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064164A1-4EBD-01AA-B4DD-AB333149743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304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Left and Text Righ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12A824-AAE5-AC47-7FEE-0F9536A27524}"/>
              </a:ext>
            </a:extLst>
          </p:cNvPr>
          <p:cNvCxnSpPr/>
          <p:nvPr userDrawn="1"/>
        </p:nvCxnSpPr>
        <p:spPr>
          <a:xfrm>
            <a:off x="6219826" y="709050"/>
            <a:ext cx="5634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2477973-0BF5-F93D-2897-7E49AF7929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38138" y="796137"/>
            <a:ext cx="5632450" cy="566741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AE0A19F-992F-D253-5136-A570CA56B32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504476" y="303595"/>
            <a:ext cx="1353600" cy="245868"/>
          </a:xfrm>
          <a:prstGeom prst="rect">
            <a:avLst/>
          </a:prstGeom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978FFB7-996C-3DDD-1D5A-608FB3BA98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7692" y="796137"/>
            <a:ext cx="5632450" cy="566741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DF8CFD88-94CA-6113-DCF4-A2304D8E9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5700A3B-5AA6-C2E6-D170-44D4D4FBB7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2E63257D-A437-4A6E-AE8D-F6E4D33B1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029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Content Left and Text Righ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12A824-AAE5-AC47-7FEE-0F9536A27524}"/>
              </a:ext>
            </a:extLst>
          </p:cNvPr>
          <p:cNvCxnSpPr>
            <a:cxnSpLocks/>
          </p:cNvCxnSpPr>
          <p:nvPr userDrawn="1"/>
        </p:nvCxnSpPr>
        <p:spPr>
          <a:xfrm>
            <a:off x="332829" y="709050"/>
            <a:ext cx="1152099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2477973-0BF5-F93D-2897-7E49AF7929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38138" y="796137"/>
            <a:ext cx="11515688" cy="566741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AE0A19F-992F-D253-5136-A570CA56B32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504476" y="303595"/>
            <a:ext cx="1353600" cy="245868"/>
          </a:xfrm>
          <a:prstGeom prst="rect">
            <a:avLst/>
          </a:prstGeom>
        </p:spPr>
      </p:pic>
      <p:sp>
        <p:nvSpPr>
          <p:cNvPr id="11" name="Title 8">
            <a:extLst>
              <a:ext uri="{FF2B5EF4-FFF2-40B4-BE49-F238E27FC236}">
                <a16:creationId xmlns:a16="http://schemas.microsoft.com/office/drawing/2014/main" id="{DF8CFD88-94CA-6113-DCF4-A2304D8E9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5700A3B-5AA6-C2E6-D170-44D4D4FBB7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2E63257D-A437-4A6E-AE8D-F6E4D33B1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4530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Content Left and Text Right_NoUnderli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2477973-0BF5-F93D-2897-7E49AF7929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38138" y="796137"/>
            <a:ext cx="11515688" cy="566741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AE0A19F-992F-D253-5136-A570CA56B32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504476" y="303595"/>
            <a:ext cx="1353600" cy="245868"/>
          </a:xfrm>
          <a:prstGeom prst="rect">
            <a:avLst/>
          </a:prstGeom>
        </p:spPr>
      </p:pic>
      <p:sp>
        <p:nvSpPr>
          <p:cNvPr id="11" name="Title 8">
            <a:extLst>
              <a:ext uri="{FF2B5EF4-FFF2-40B4-BE49-F238E27FC236}">
                <a16:creationId xmlns:a16="http://schemas.microsoft.com/office/drawing/2014/main" id="{DF8CFD88-94CA-6113-DCF4-A2304D8E9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5700A3B-5AA6-C2E6-D170-44D4D4FBB7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2E63257D-A437-4A6E-AE8D-F6E4D33B1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590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Left Ov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C4DFEC0-2402-2869-B35E-43164D980F4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9296C9AE-245E-CF8F-A261-B9A21F76536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2829" y="1351950"/>
            <a:ext cx="2692800" cy="4992913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 marL="216000" indent="-216000">
              <a:defRPr sz="1200">
                <a:solidFill>
                  <a:schemeClr val="bg1"/>
                </a:solidFill>
              </a:defRPr>
            </a:lvl3pPr>
            <a:lvl4pPr marL="396000" indent="-180000">
              <a:defRPr sz="1000">
                <a:solidFill>
                  <a:schemeClr val="bg1"/>
                </a:solidFill>
              </a:defRPr>
            </a:lvl4pPr>
            <a:lvl5pPr marL="540000" indent="-144000"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858629B-D51A-64ED-BF23-F6755E97B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1"/>
            <a:ext cx="8580984" cy="544973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E8D42EE2-0D4C-F4E8-2D63-16A6FE13409E}"/>
              </a:ext>
            </a:extLst>
          </p:cNvPr>
          <p:cNvSpPr txBox="1">
            <a:spLocks/>
          </p:cNvSpPr>
          <p:nvPr userDrawn="1"/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Footer content goes here (edit via Insert&gt;Text&gt;Header &amp; Footer)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98143D4-A8D2-4BA4-1840-0622856EA2E6}"/>
              </a:ext>
            </a:extLst>
          </p:cNvPr>
          <p:cNvSpPr txBox="1">
            <a:spLocks/>
          </p:cNvSpPr>
          <p:nvPr userDrawn="1"/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4D206D-1CB5-0045-B686-FF4482A777B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6150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7ACDBB-0550-34EF-E9D8-5C999A197E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AF5E46D-1606-9F98-A522-EA37EC743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13C8C8D4-6779-DA0F-75E7-4802F9A08B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EE2CE508-11F5-FA90-547E-D74BCB45DB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114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Option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6DD7126-2F24-6F43-F81D-D47F46B4B0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87658" y="3919311"/>
            <a:ext cx="5626156" cy="1459082"/>
          </a:xfrm>
        </p:spPr>
        <p:txBody>
          <a:bodyPr lIns="0" tIns="0" rIns="0" bIns="0" anchor="b">
            <a:noAutofit/>
          </a:bodyPr>
          <a:lstStyle>
            <a:lvl1pPr algn="ctr">
              <a:defRPr sz="3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7657" y="5501679"/>
            <a:ext cx="5626156" cy="588105"/>
          </a:xfrm>
        </p:spPr>
        <p:txBody>
          <a:bodyPr lIns="0" tIns="0" rIns="0" bIns="0" anchor="t">
            <a:noAutofit/>
          </a:bodyPr>
          <a:lstStyle>
            <a:lvl1pPr marL="0" indent="0" algn="ctr"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C968FE9-9067-5BDD-635E-D231EA1C67C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435995" y="2829697"/>
            <a:ext cx="5320010" cy="96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22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7ACDBB-0550-34EF-E9D8-5C999A197E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AF5E46D-1606-9F98-A522-EA37EC743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A6365DBC-98BF-CB4E-0F7C-2B55507AC3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A90C1BA-BB0A-94A3-448A-667360782B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8322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Eight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1BBB7B-5EA6-5C22-A7EA-0BB3B8B811F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554405"/>
            <a:ext cx="8580160" cy="198000"/>
          </a:xfrm>
          <a:prstGeom prst="rect">
            <a:avLst/>
          </a:prstGeom>
        </p:spPr>
        <p:txBody>
          <a:bodyPr lIns="0"/>
          <a:lstStyle/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D9AE9D-C4F0-F24D-0B1B-AB4C6493DA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554405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EB3D6FB-6FF9-3406-3988-51AB3B61B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12A824-AAE5-AC47-7FEE-0F9536A27524}"/>
              </a:ext>
            </a:extLst>
          </p:cNvPr>
          <p:cNvCxnSpPr>
            <a:cxnSpLocks/>
          </p:cNvCxnSpPr>
          <p:nvPr userDrawn="1"/>
        </p:nvCxnSpPr>
        <p:spPr>
          <a:xfrm>
            <a:off x="334963" y="882822"/>
            <a:ext cx="26939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1858629B-D51A-64ED-BF23-F6755E97B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1"/>
            <a:ext cx="8580984" cy="54497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DAB29D-6953-FE83-E5AD-E8504E5EF9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939654"/>
            <a:ext cx="2692800" cy="2489340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tx2"/>
                </a:solidFill>
              </a:defRPr>
            </a:lvl1pPr>
            <a:lvl2pPr marL="0" indent="0">
              <a:defRPr sz="1000"/>
            </a:lvl2pPr>
            <a:lvl3pPr marL="180000" indent="-180000">
              <a:defRPr sz="1000"/>
            </a:lvl3pPr>
            <a:lvl4pPr marL="360000" indent="-180000">
              <a:defRPr sz="1000"/>
            </a:lvl4pPr>
            <a:lvl5pPr marL="540000" indent="-18000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67F5969-D1DD-70D4-B334-E69362B16231}"/>
              </a:ext>
            </a:extLst>
          </p:cNvPr>
          <p:cNvCxnSpPr>
            <a:cxnSpLocks/>
          </p:cNvCxnSpPr>
          <p:nvPr userDrawn="1"/>
        </p:nvCxnSpPr>
        <p:spPr>
          <a:xfrm>
            <a:off x="3281363" y="882822"/>
            <a:ext cx="26939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F50C1E0-B80A-5AD7-07D5-1542D948E9CE}"/>
              </a:ext>
            </a:extLst>
          </p:cNvPr>
          <p:cNvCxnSpPr>
            <a:cxnSpLocks/>
          </p:cNvCxnSpPr>
          <p:nvPr userDrawn="1"/>
        </p:nvCxnSpPr>
        <p:spPr>
          <a:xfrm>
            <a:off x="6227763" y="882822"/>
            <a:ext cx="26939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FC7C7FF-0327-843D-8CCF-880043E20723}"/>
              </a:ext>
            </a:extLst>
          </p:cNvPr>
          <p:cNvCxnSpPr>
            <a:cxnSpLocks/>
          </p:cNvCxnSpPr>
          <p:nvPr userDrawn="1"/>
        </p:nvCxnSpPr>
        <p:spPr>
          <a:xfrm>
            <a:off x="9163050" y="882822"/>
            <a:ext cx="26939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2B160B2-E558-55E4-2AE0-04DD11B9C2B7}"/>
              </a:ext>
            </a:extLst>
          </p:cNvPr>
          <p:cNvCxnSpPr>
            <a:cxnSpLocks/>
          </p:cNvCxnSpPr>
          <p:nvPr userDrawn="1"/>
        </p:nvCxnSpPr>
        <p:spPr>
          <a:xfrm>
            <a:off x="334963" y="3712311"/>
            <a:ext cx="26939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7485299-BC7A-189F-AEF6-33DFFBC88EB1}"/>
              </a:ext>
            </a:extLst>
          </p:cNvPr>
          <p:cNvCxnSpPr>
            <a:cxnSpLocks/>
          </p:cNvCxnSpPr>
          <p:nvPr userDrawn="1"/>
        </p:nvCxnSpPr>
        <p:spPr>
          <a:xfrm>
            <a:off x="3281363" y="3712311"/>
            <a:ext cx="26939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8C0347-42A0-42DA-7DAD-91711FA1DF83}"/>
              </a:ext>
            </a:extLst>
          </p:cNvPr>
          <p:cNvCxnSpPr>
            <a:cxnSpLocks/>
          </p:cNvCxnSpPr>
          <p:nvPr userDrawn="1"/>
        </p:nvCxnSpPr>
        <p:spPr>
          <a:xfrm>
            <a:off x="6227763" y="3712311"/>
            <a:ext cx="26939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770CE73-E7FF-38ED-3D28-FF319FF24412}"/>
              </a:ext>
            </a:extLst>
          </p:cNvPr>
          <p:cNvCxnSpPr>
            <a:cxnSpLocks/>
          </p:cNvCxnSpPr>
          <p:nvPr userDrawn="1"/>
        </p:nvCxnSpPr>
        <p:spPr>
          <a:xfrm>
            <a:off x="9163050" y="3712311"/>
            <a:ext cx="26939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434CFF7B-8F81-4EF1-E36B-034070C9B08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34963" y="3769143"/>
            <a:ext cx="2692800" cy="2489340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tx2"/>
                </a:solidFill>
              </a:defRPr>
            </a:lvl1pPr>
            <a:lvl2pPr marL="0" indent="0">
              <a:defRPr sz="1000"/>
            </a:lvl2pPr>
            <a:lvl3pPr marL="180000" indent="-180000">
              <a:defRPr sz="1000"/>
            </a:lvl3pPr>
            <a:lvl4pPr marL="360000" indent="-180000">
              <a:defRPr sz="1000"/>
            </a:lvl4pPr>
            <a:lvl5pPr marL="540000" indent="-18000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4D14D18C-6209-31C0-1E87-056E0A54623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281363" y="939654"/>
            <a:ext cx="2692800" cy="2489340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tx2"/>
                </a:solidFill>
              </a:defRPr>
            </a:lvl1pPr>
            <a:lvl2pPr marL="0" indent="0">
              <a:defRPr sz="1000"/>
            </a:lvl2pPr>
            <a:lvl3pPr marL="180000" indent="-180000">
              <a:defRPr sz="1000"/>
            </a:lvl3pPr>
            <a:lvl4pPr marL="360000" indent="-180000">
              <a:defRPr sz="1000"/>
            </a:lvl4pPr>
            <a:lvl5pPr marL="540000" indent="-18000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7B11680E-FA4D-9F26-5E5E-5CE9B2BB8CC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281363" y="3769143"/>
            <a:ext cx="2692800" cy="2489340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tx2"/>
                </a:solidFill>
              </a:defRPr>
            </a:lvl1pPr>
            <a:lvl2pPr marL="0" indent="0">
              <a:defRPr sz="1000"/>
            </a:lvl2pPr>
            <a:lvl3pPr marL="180000" indent="-180000">
              <a:defRPr sz="1000"/>
            </a:lvl3pPr>
            <a:lvl4pPr marL="360000" indent="-180000">
              <a:defRPr sz="1000"/>
            </a:lvl4pPr>
            <a:lvl5pPr marL="540000" indent="-18000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2FA85B8E-6F0F-17C3-9112-40A506853FC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227763" y="939654"/>
            <a:ext cx="2692800" cy="2489340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tx2"/>
                </a:solidFill>
              </a:defRPr>
            </a:lvl1pPr>
            <a:lvl2pPr marL="0" indent="0">
              <a:defRPr sz="1000"/>
            </a:lvl2pPr>
            <a:lvl3pPr marL="180000" indent="-180000">
              <a:defRPr sz="1000"/>
            </a:lvl3pPr>
            <a:lvl4pPr marL="360000" indent="-180000">
              <a:defRPr sz="1000"/>
            </a:lvl4pPr>
            <a:lvl5pPr marL="540000" indent="-18000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5A0828BF-49C5-F578-413C-D652F9F1FCF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27763" y="3769143"/>
            <a:ext cx="2692800" cy="2489340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tx2"/>
                </a:solidFill>
              </a:defRPr>
            </a:lvl1pPr>
            <a:lvl2pPr marL="0" indent="0">
              <a:defRPr sz="1000"/>
            </a:lvl2pPr>
            <a:lvl3pPr marL="180000" indent="-180000">
              <a:defRPr sz="1000"/>
            </a:lvl3pPr>
            <a:lvl4pPr marL="360000" indent="-180000">
              <a:defRPr sz="1000"/>
            </a:lvl4pPr>
            <a:lvl5pPr marL="540000" indent="-18000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9A990F74-9B32-8A88-41A5-12A7D18193C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164237" y="939654"/>
            <a:ext cx="2692800" cy="2489340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tx2"/>
                </a:solidFill>
              </a:defRPr>
            </a:lvl1pPr>
            <a:lvl2pPr marL="0" indent="0">
              <a:defRPr sz="1000"/>
            </a:lvl2pPr>
            <a:lvl3pPr marL="180000" indent="-180000">
              <a:defRPr sz="1000"/>
            </a:lvl3pPr>
            <a:lvl4pPr marL="360000" indent="-180000">
              <a:defRPr sz="1000"/>
            </a:lvl4pPr>
            <a:lvl5pPr marL="540000" indent="-18000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3" name="Text Placeholder 5">
            <a:extLst>
              <a:ext uri="{FF2B5EF4-FFF2-40B4-BE49-F238E27FC236}">
                <a16:creationId xmlns:a16="http://schemas.microsoft.com/office/drawing/2014/main" id="{E5E53F29-ADCF-63C7-5783-091D7BDF9D5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164237" y="3769143"/>
            <a:ext cx="2692800" cy="2489340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tx2"/>
                </a:solidFill>
              </a:defRPr>
            </a:lvl1pPr>
            <a:lvl2pPr marL="0" indent="0">
              <a:defRPr sz="1000"/>
            </a:lvl2pPr>
            <a:lvl3pPr marL="180000" indent="-180000">
              <a:defRPr sz="1000"/>
            </a:lvl3pPr>
            <a:lvl4pPr marL="360000" indent="-180000">
              <a:defRPr sz="1000"/>
            </a:lvl4pPr>
            <a:lvl5pPr marL="540000" indent="-18000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81264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n Images and Lis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6EB3D6FB-6FF9-3406-3988-51AB3B61B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1858629B-D51A-64ED-BF23-F6755E97B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1"/>
            <a:ext cx="8580984" cy="544973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DAB29D-6953-FE83-E5AD-E8504E5EF9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512291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2A1EE77-1D75-EB29-C77D-6AF764ACD7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4963" y="1268413"/>
            <a:ext cx="2081720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Picture Placeholder 9">
            <a:extLst>
              <a:ext uri="{FF2B5EF4-FFF2-40B4-BE49-F238E27FC236}">
                <a16:creationId xmlns:a16="http://schemas.microsoft.com/office/drawing/2014/main" id="{141A09EF-25AE-C905-3077-2B067696E1C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94429" y="1268413"/>
            <a:ext cx="2082961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id="{AE09038D-BD98-9585-E221-F9D57E29C7E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054519" y="1268413"/>
            <a:ext cx="2081720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3" name="Picture Placeholder 9">
            <a:extLst>
              <a:ext uri="{FF2B5EF4-FFF2-40B4-BE49-F238E27FC236}">
                <a16:creationId xmlns:a16="http://schemas.microsoft.com/office/drawing/2014/main" id="{3B58B9F6-CC00-418E-475C-49344B07D6C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415227" y="1268413"/>
            <a:ext cx="2082341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5" name="Picture Placeholder 9">
            <a:extLst>
              <a:ext uri="{FF2B5EF4-FFF2-40B4-BE49-F238E27FC236}">
                <a16:creationId xmlns:a16="http://schemas.microsoft.com/office/drawing/2014/main" id="{01BB769F-A408-A735-B535-CEF1233ACB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775317" y="1268413"/>
            <a:ext cx="2081720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56" name="Graphic 55">
            <a:extLst>
              <a:ext uri="{FF2B5EF4-FFF2-40B4-BE49-F238E27FC236}">
                <a16:creationId xmlns:a16="http://schemas.microsoft.com/office/drawing/2014/main" id="{EFE2F346-1474-C231-A45D-F431CCCC3F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504476" y="303595"/>
            <a:ext cx="1353600" cy="245868"/>
          </a:xfrm>
          <a:prstGeom prst="rect">
            <a:avLst/>
          </a:prstGeom>
        </p:spPr>
      </p:pic>
      <p:sp>
        <p:nvSpPr>
          <p:cNvPr id="58" name="Picture Placeholder 9">
            <a:extLst>
              <a:ext uri="{FF2B5EF4-FFF2-40B4-BE49-F238E27FC236}">
                <a16:creationId xmlns:a16="http://schemas.microsoft.com/office/drawing/2014/main" id="{1580DF05-EEE1-A998-C3EC-7EB03D6E05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4963" y="3685769"/>
            <a:ext cx="2081720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FEFCDFDC-4469-99D7-FADE-9F284B0D7F3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694429" y="3685769"/>
            <a:ext cx="2082961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2" name="Picture Placeholder 9">
            <a:extLst>
              <a:ext uri="{FF2B5EF4-FFF2-40B4-BE49-F238E27FC236}">
                <a16:creationId xmlns:a16="http://schemas.microsoft.com/office/drawing/2014/main" id="{0CE9C45A-EDAC-0B15-9676-0E68E679144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054519" y="3685769"/>
            <a:ext cx="2081720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4" name="Picture Placeholder 9">
            <a:extLst>
              <a:ext uri="{FF2B5EF4-FFF2-40B4-BE49-F238E27FC236}">
                <a16:creationId xmlns:a16="http://schemas.microsoft.com/office/drawing/2014/main" id="{FB68B4DB-27B2-8F5D-BD33-B457ABB45ED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415227" y="3685769"/>
            <a:ext cx="2082341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6" name="Picture Placeholder 9">
            <a:extLst>
              <a:ext uri="{FF2B5EF4-FFF2-40B4-BE49-F238E27FC236}">
                <a16:creationId xmlns:a16="http://schemas.microsoft.com/office/drawing/2014/main" id="{3FE6E86A-137E-90A3-9847-DB4278C7CABB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775317" y="3685769"/>
            <a:ext cx="2081720" cy="1169987"/>
          </a:xfrm>
          <a:solidFill>
            <a:schemeClr val="bg2"/>
          </a:solidFill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6" name="Text Placeholder 5">
            <a:extLst>
              <a:ext uri="{FF2B5EF4-FFF2-40B4-BE49-F238E27FC236}">
                <a16:creationId xmlns:a16="http://schemas.microsoft.com/office/drawing/2014/main" id="{64E26A59-CB4F-BDB9-9D88-91BFCE3DF7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334963" y="4929647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7" name="Text Placeholder 5">
            <a:extLst>
              <a:ext uri="{FF2B5EF4-FFF2-40B4-BE49-F238E27FC236}">
                <a16:creationId xmlns:a16="http://schemas.microsoft.com/office/drawing/2014/main" id="{3E9E5950-C5B6-1E64-B732-E219F9890F81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2694429" y="2512291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8" name="Text Placeholder 5">
            <a:extLst>
              <a:ext uri="{FF2B5EF4-FFF2-40B4-BE49-F238E27FC236}">
                <a16:creationId xmlns:a16="http://schemas.microsoft.com/office/drawing/2014/main" id="{ACEF497D-42D5-0BB3-0285-74FFEB813295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694429" y="4929647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9" name="Text Placeholder 5">
            <a:extLst>
              <a:ext uri="{FF2B5EF4-FFF2-40B4-BE49-F238E27FC236}">
                <a16:creationId xmlns:a16="http://schemas.microsoft.com/office/drawing/2014/main" id="{A347D730-0520-16C9-479A-75C9554618CB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054519" y="2512291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0" name="Text Placeholder 5">
            <a:extLst>
              <a:ext uri="{FF2B5EF4-FFF2-40B4-BE49-F238E27FC236}">
                <a16:creationId xmlns:a16="http://schemas.microsoft.com/office/drawing/2014/main" id="{6C4CDAE5-4E87-907F-E846-FD1D7A23729C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054519" y="4929647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1" name="Text Placeholder 5">
            <a:extLst>
              <a:ext uri="{FF2B5EF4-FFF2-40B4-BE49-F238E27FC236}">
                <a16:creationId xmlns:a16="http://schemas.microsoft.com/office/drawing/2014/main" id="{CA81921F-BD4C-58C5-F175-A16CA1A3F9B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415227" y="2512291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2" name="Text Placeholder 5">
            <a:extLst>
              <a:ext uri="{FF2B5EF4-FFF2-40B4-BE49-F238E27FC236}">
                <a16:creationId xmlns:a16="http://schemas.microsoft.com/office/drawing/2014/main" id="{AB370A9D-C587-095E-22CF-1DFEA83F3EFC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15227" y="4929647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3" name="Text Placeholder 5">
            <a:extLst>
              <a:ext uri="{FF2B5EF4-FFF2-40B4-BE49-F238E27FC236}">
                <a16:creationId xmlns:a16="http://schemas.microsoft.com/office/drawing/2014/main" id="{4558E845-DEEA-08D3-2C86-394114DAFDA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775317" y="2512291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4" name="Text Placeholder 5">
            <a:extLst>
              <a:ext uri="{FF2B5EF4-FFF2-40B4-BE49-F238E27FC236}">
                <a16:creationId xmlns:a16="http://schemas.microsoft.com/office/drawing/2014/main" id="{70E3E691-FF1B-48A4-0FCB-31022A2DACA0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775317" y="4929647"/>
            <a:ext cx="2081720" cy="1099587"/>
          </a:xfrm>
        </p:spPr>
        <p:txBody>
          <a:bodyPr/>
          <a:lstStyle>
            <a:lvl1pPr>
              <a:spcAft>
                <a:spcPts val="1200"/>
              </a:spcAft>
              <a:defRPr sz="1000">
                <a:solidFill>
                  <a:schemeClr val="bg1"/>
                </a:solidFill>
              </a:defRPr>
            </a:lvl1pPr>
            <a:lvl2pPr marL="0" indent="0">
              <a:defRPr sz="800">
                <a:solidFill>
                  <a:schemeClr val="accent2"/>
                </a:solidFill>
              </a:defRPr>
            </a:lvl2pPr>
            <a:lvl3pPr marL="144000" indent="-144000">
              <a:defRPr sz="800">
                <a:solidFill>
                  <a:schemeClr val="accent2"/>
                </a:solidFill>
              </a:defRPr>
            </a:lvl3pPr>
            <a:lvl4pPr marL="288000" indent="-144000">
              <a:defRPr sz="800">
                <a:solidFill>
                  <a:schemeClr val="accent2"/>
                </a:solidFill>
              </a:defRPr>
            </a:lvl4pPr>
            <a:lvl5pPr marL="432000" indent="-144000">
              <a:defRPr sz="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83E3C745-557C-AFFE-86FB-FD556135D2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CAAD045C-F1C6-D6FD-D471-F678D28D34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1009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 Lists and Content Cen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12A824-AAE5-AC47-7FEE-0F9536A27524}"/>
              </a:ext>
            </a:extLst>
          </p:cNvPr>
          <p:cNvCxnSpPr>
            <a:cxnSpLocks/>
          </p:cNvCxnSpPr>
          <p:nvPr userDrawn="1"/>
        </p:nvCxnSpPr>
        <p:spPr>
          <a:xfrm>
            <a:off x="334963" y="882820"/>
            <a:ext cx="3676682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1858629B-D51A-64ED-BF23-F6755E97B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1"/>
            <a:ext cx="8580984" cy="544973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DAB29D-6953-FE83-E5AD-E8504E5EF9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939652"/>
            <a:ext cx="3675062" cy="2489346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2B160B2-E558-55E4-2AE0-04DD11B9C2B7}"/>
              </a:ext>
            </a:extLst>
          </p:cNvPr>
          <p:cNvCxnSpPr>
            <a:cxnSpLocks/>
          </p:cNvCxnSpPr>
          <p:nvPr userDrawn="1"/>
        </p:nvCxnSpPr>
        <p:spPr>
          <a:xfrm>
            <a:off x="334963" y="3602139"/>
            <a:ext cx="3676682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434CFF7B-8F81-4EF1-E36B-034070C9B08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34963" y="3658971"/>
            <a:ext cx="3675062" cy="2489346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1F6A043-A92C-46DD-0D50-546DC5D56949}"/>
              </a:ext>
            </a:extLst>
          </p:cNvPr>
          <p:cNvCxnSpPr>
            <a:cxnSpLocks/>
          </p:cNvCxnSpPr>
          <p:nvPr userDrawn="1"/>
        </p:nvCxnSpPr>
        <p:spPr>
          <a:xfrm>
            <a:off x="8180355" y="882820"/>
            <a:ext cx="3676682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CB268BF5-7B65-DDB7-6FD2-391C1587584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81975" y="939652"/>
            <a:ext cx="3675062" cy="2489346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69C7474-BBD2-79F2-D8AA-78C6496A53C7}"/>
              </a:ext>
            </a:extLst>
          </p:cNvPr>
          <p:cNvCxnSpPr>
            <a:cxnSpLocks/>
          </p:cNvCxnSpPr>
          <p:nvPr userDrawn="1"/>
        </p:nvCxnSpPr>
        <p:spPr>
          <a:xfrm>
            <a:off x="8180355" y="3602139"/>
            <a:ext cx="3676682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24D36D62-6404-5C5B-585F-1113AC422F3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181975" y="3658971"/>
            <a:ext cx="3675062" cy="2489346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E00AED0D-5C49-BECB-B15F-42C86E2143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504474" y="303595"/>
            <a:ext cx="1352564" cy="245680"/>
          </a:xfrm>
          <a:prstGeom prst="rect">
            <a:avLst/>
          </a:prstGeom>
        </p:spPr>
      </p:pic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A9B1E80-A801-9627-F683-33BFF97A22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C4131B89-6CDE-7889-3822-AECBB04F84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192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25D2881-F799-8C50-75E2-CA98868290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268412"/>
            <a:ext cx="5385600" cy="2325733"/>
          </a:xfrm>
        </p:spPr>
        <p:txBody>
          <a:bodyPr anchor="b">
            <a:noAutofit/>
          </a:bodyPr>
          <a:lstStyle>
            <a:lvl1pPr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788" y="3780440"/>
            <a:ext cx="5384800" cy="1500187"/>
          </a:xfrm>
        </p:spPr>
        <p:txBody>
          <a:bodyPr anchor="t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13697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Option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268412"/>
            <a:ext cx="5385600" cy="2325733"/>
          </a:xfrm>
        </p:spPr>
        <p:txBody>
          <a:bodyPr anchor="b">
            <a:noAutofit/>
          </a:bodyPr>
          <a:lstStyle>
            <a:lvl1pPr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788" y="3780440"/>
            <a:ext cx="5384800" cy="1500187"/>
          </a:xfrm>
        </p:spPr>
        <p:txBody>
          <a:bodyPr anchor="t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FA2F6B2-3E1F-58B5-8BEF-2F8F217858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7600" y="0"/>
            <a:ext cx="72644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9E303D4A-0CDC-0907-D93F-A417A99D8F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85788" y="549275"/>
            <a:ext cx="2010150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445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Option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268412"/>
            <a:ext cx="5385600" cy="2325733"/>
          </a:xfrm>
        </p:spPr>
        <p:txBody>
          <a:bodyPr anchor="b">
            <a:noAutofit/>
          </a:bodyPr>
          <a:lstStyle>
            <a:lvl1pPr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788" y="3780440"/>
            <a:ext cx="5384800" cy="1500187"/>
          </a:xfrm>
        </p:spPr>
        <p:txBody>
          <a:bodyPr anchor="t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FA2F6B2-3E1F-58B5-8BEF-2F8F217858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7600" y="0"/>
            <a:ext cx="72644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CB223977-B378-CA39-48E2-08CDA965A40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85788" y="549275"/>
            <a:ext cx="2010150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9296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Option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268412"/>
            <a:ext cx="5385600" cy="2325733"/>
          </a:xfrm>
        </p:spPr>
        <p:txBody>
          <a:bodyPr anchor="b">
            <a:noAutofit/>
          </a:bodyPr>
          <a:lstStyle>
            <a:lvl1pPr>
              <a:defRPr sz="3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788" y="3780440"/>
            <a:ext cx="5384800" cy="1500187"/>
          </a:xfrm>
        </p:spPr>
        <p:txBody>
          <a:bodyPr anchor="t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FA2F6B2-3E1F-58B5-8BEF-2F8F217858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7600" y="0"/>
            <a:ext cx="7264400" cy="6858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7A6A512-6958-CC73-9947-E83AB492C0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85788" y="549275"/>
            <a:ext cx="2010150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420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268412"/>
            <a:ext cx="5385600" cy="2325733"/>
          </a:xfrm>
        </p:spPr>
        <p:txBody>
          <a:bodyPr anchor="b">
            <a:noAutofit/>
          </a:bodyPr>
          <a:lstStyle>
            <a:lvl1pPr>
              <a:defRPr sz="30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788" y="3780440"/>
            <a:ext cx="5384800" cy="1500187"/>
          </a:xfrm>
        </p:spPr>
        <p:txBody>
          <a:bodyPr anchor="t">
            <a:noAutofit/>
          </a:bodyPr>
          <a:lstStyle>
            <a:lvl1pPr marL="0" indent="0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FA2F6B2-3E1F-58B5-8BEF-2F8F217858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7600" y="0"/>
            <a:ext cx="72644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27ECAC6-0821-2829-3C0E-45521B27B40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788" y="549275"/>
            <a:ext cx="2010146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1729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os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1BBB7B-5EA6-5C22-A7EA-0BB3B8B811F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594175"/>
            <a:ext cx="8580160" cy="198000"/>
          </a:xfrm>
          <a:prstGeom prst="rect">
            <a:avLst/>
          </a:prstGeom>
        </p:spPr>
        <p:txBody>
          <a:bodyPr lIns="0"/>
          <a:lstStyle/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D9AE9D-C4F0-F24D-0B1B-AB4C6493DA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594175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EB3D6FB-6FF9-3406-3988-51AB3B61B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12A824-AAE5-AC47-7FEE-0F9536A27524}"/>
              </a:ext>
            </a:extLst>
          </p:cNvPr>
          <p:cNvCxnSpPr/>
          <p:nvPr userDrawn="1"/>
        </p:nvCxnSpPr>
        <p:spPr>
          <a:xfrm>
            <a:off x="334963" y="1264862"/>
            <a:ext cx="115236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8A70A0-8235-00E7-672E-F99BFA4F30D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3375" y="1612800"/>
            <a:ext cx="11523663" cy="4732438"/>
          </a:xfrm>
        </p:spPr>
        <p:txBody>
          <a:bodyPr numCol="2" spcCol="252000"/>
          <a:lstStyle>
            <a:lvl1pPr>
              <a:defRPr sz="900">
                <a:solidFill>
                  <a:schemeClr val="tx1"/>
                </a:solidFill>
                <a:latin typeface="+mn-lt"/>
              </a:defRPr>
            </a:lvl1pPr>
            <a:lvl2pPr>
              <a:defRPr sz="900">
                <a:solidFill>
                  <a:schemeClr val="tx1"/>
                </a:solidFill>
                <a:latin typeface="+mn-lt"/>
              </a:defRPr>
            </a:lvl2pPr>
            <a:lvl3pPr marL="144000" indent="-144000">
              <a:defRPr sz="900">
                <a:solidFill>
                  <a:schemeClr val="tx1"/>
                </a:solidFill>
                <a:latin typeface="+mn-lt"/>
              </a:defRPr>
            </a:lvl3pPr>
            <a:lvl4pPr marL="288000" indent="-144000">
              <a:defRPr sz="900">
                <a:solidFill>
                  <a:schemeClr val="tx1"/>
                </a:solidFill>
                <a:latin typeface="+mn-lt"/>
              </a:defRPr>
            </a:lvl4pPr>
            <a:lvl5pPr marL="432000" indent="-144000">
              <a:defRPr sz="9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BE4FA58-6660-65E0-6B5C-242050F7F5F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54727"/>
            <a:ext cx="3538800" cy="1048533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7BEFF40B-8FC0-A244-5C56-738F2DBC4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1324800"/>
            <a:ext cx="5637759" cy="288000"/>
          </a:xfrm>
        </p:spPr>
        <p:txBody>
          <a:bodyPr anchor="t" anchorCtr="0"/>
          <a:lstStyle>
            <a:lvl1pPr>
              <a:defRPr sz="12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230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2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67754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8902E-F721-30FE-3105-8700F0CA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8990FE2-59AC-A083-D2A1-2D23A2A5C3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9E35FE-BB80-4BE4-73B6-5CC8410E9E4D}"/>
              </a:ext>
            </a:extLst>
          </p:cNvPr>
          <p:cNvCxnSpPr/>
          <p:nvPr userDrawn="1"/>
        </p:nvCxnSpPr>
        <p:spPr>
          <a:xfrm>
            <a:off x="334963" y="902912"/>
            <a:ext cx="1152207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C582400F-9CE8-9F38-C4B9-BD60734366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594175"/>
            <a:ext cx="8580160" cy="198000"/>
          </a:xfrm>
          <a:prstGeom prst="rect">
            <a:avLst/>
          </a:prstGeom>
        </p:spPr>
        <p:txBody>
          <a:bodyPr lIns="0"/>
          <a:lstStyle/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0467429-A128-C8F3-47C5-E8912907E5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594175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0045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5F527629-6650-C68E-0832-9D5B534B70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594175"/>
            <a:ext cx="8580160" cy="198000"/>
          </a:xfrm>
          <a:prstGeom prst="rect">
            <a:avLst/>
          </a:prstGeom>
        </p:spPr>
        <p:txBody>
          <a:bodyPr lIns="0"/>
          <a:lstStyle/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6160103-1111-03E7-F863-0B1C2BF8D0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594175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0210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2B160B2-E558-55E4-2AE0-04DD11B9C2B7}"/>
              </a:ext>
            </a:extLst>
          </p:cNvPr>
          <p:cNvCxnSpPr>
            <a:cxnSpLocks/>
          </p:cNvCxnSpPr>
          <p:nvPr userDrawn="1"/>
        </p:nvCxnSpPr>
        <p:spPr>
          <a:xfrm>
            <a:off x="587376" y="4441984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434CFF7B-8F81-4EF1-E36B-034070C9B08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7376" y="4498817"/>
            <a:ext cx="2564518" cy="1846422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768AA8CD-2588-6CBA-4E3C-A29F4707F7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5788" y="549275"/>
            <a:ext cx="2010150" cy="365124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5799497-2E19-30E0-F8E0-4AECDB344482}"/>
              </a:ext>
            </a:extLst>
          </p:cNvPr>
          <p:cNvCxnSpPr>
            <a:cxnSpLocks/>
          </p:cNvCxnSpPr>
          <p:nvPr userDrawn="1"/>
        </p:nvCxnSpPr>
        <p:spPr>
          <a:xfrm>
            <a:off x="3403894" y="4441984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2FA21271-B387-FC77-A8A1-DE03A7EEAC3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403894" y="4498817"/>
            <a:ext cx="2564518" cy="1846422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9F7377D-2C24-5342-4B44-D19F4064B155}"/>
              </a:ext>
            </a:extLst>
          </p:cNvPr>
          <p:cNvCxnSpPr>
            <a:cxnSpLocks/>
          </p:cNvCxnSpPr>
          <p:nvPr userDrawn="1"/>
        </p:nvCxnSpPr>
        <p:spPr>
          <a:xfrm>
            <a:off x="6223588" y="4441984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9ED2DDD6-4FF3-A53E-73C4-E80EFAFEAC3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23588" y="4498817"/>
            <a:ext cx="2564518" cy="1846422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D87C32-47F7-ADBE-E32A-67D4FB54E928}"/>
              </a:ext>
            </a:extLst>
          </p:cNvPr>
          <p:cNvCxnSpPr>
            <a:cxnSpLocks/>
          </p:cNvCxnSpPr>
          <p:nvPr userDrawn="1"/>
        </p:nvCxnSpPr>
        <p:spPr>
          <a:xfrm>
            <a:off x="9040106" y="4441984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C18BC1F1-4987-6C06-59F7-F0141DFD50B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040106" y="4498817"/>
            <a:ext cx="2564518" cy="578008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9279D8C5-7071-7E45-125D-732FE3A2E56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53200" y="54727"/>
            <a:ext cx="3538800" cy="1048533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DF70AE6-22B4-C181-5EC0-D0601CAE3A66}"/>
              </a:ext>
            </a:extLst>
          </p:cNvPr>
          <p:cNvCxnSpPr>
            <a:cxnSpLocks/>
          </p:cNvCxnSpPr>
          <p:nvPr userDrawn="1"/>
        </p:nvCxnSpPr>
        <p:spPr>
          <a:xfrm>
            <a:off x="9040106" y="5423059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EA33EBFA-5034-63E8-917A-09BC6D74CE1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040106" y="5479892"/>
            <a:ext cx="2564518" cy="578008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56156BFA-4734-B865-95B7-5EBDD9C9B6B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594175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652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C55013-9224-96CD-C71D-2A8EBCDCB8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CF48EF3-D77D-9CAA-F6BC-A56BB847B80D}"/>
              </a:ext>
            </a:extLst>
          </p:cNvPr>
          <p:cNvSpPr/>
          <p:nvPr userDrawn="1"/>
        </p:nvSpPr>
        <p:spPr>
          <a:xfrm>
            <a:off x="334963" y="0"/>
            <a:ext cx="5761037" cy="6858000"/>
          </a:xfrm>
          <a:custGeom>
            <a:avLst/>
            <a:gdLst/>
            <a:ahLst/>
            <a:cxnLst/>
            <a:rect l="l" t="t" r="r" b="b"/>
            <a:pathLst>
              <a:path w="7708900" h="9144000">
                <a:moveTo>
                  <a:pt x="7708900" y="9144000"/>
                </a:moveTo>
                <a:lnTo>
                  <a:pt x="0" y="9144000"/>
                </a:lnTo>
                <a:lnTo>
                  <a:pt x="0" y="0"/>
                </a:lnTo>
                <a:lnTo>
                  <a:pt x="7708900" y="0"/>
                </a:lnTo>
                <a:lnTo>
                  <a:pt x="7708900" y="9144000"/>
                </a:lnTo>
                <a:close/>
              </a:path>
            </a:pathLst>
          </a:custGeom>
          <a:noFill/>
        </p:spPr>
        <p:txBody>
          <a:bodyPr wrap="square" lIns="0" tIns="0" rIns="0" bIns="0" rtlCol="0"/>
          <a:lstStyle/>
          <a:p>
            <a:endParaRPr sz="1350" dirty="0">
              <a:latin typeface="F37 Ginger Light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0E22B9C-7352-4738-FC44-6D03FB83C7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5788" y="549275"/>
            <a:ext cx="2010150" cy="36512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3222D5-5014-C47E-CD7D-0B784BE868B5}"/>
              </a:ext>
            </a:extLst>
          </p:cNvPr>
          <p:cNvCxnSpPr>
            <a:cxnSpLocks/>
          </p:cNvCxnSpPr>
          <p:nvPr userDrawn="1"/>
        </p:nvCxnSpPr>
        <p:spPr>
          <a:xfrm>
            <a:off x="587376" y="4441984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576C344E-CE0F-15D5-394A-8EC2DE3D02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7376" y="4498817"/>
            <a:ext cx="2564518" cy="1846422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FB798AD-03E2-2FFE-496C-856D28C528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5788" y="549275"/>
            <a:ext cx="2010150" cy="365124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975074-7F4A-AF26-C534-B4E3885D1380}"/>
              </a:ext>
            </a:extLst>
          </p:cNvPr>
          <p:cNvCxnSpPr>
            <a:cxnSpLocks/>
          </p:cNvCxnSpPr>
          <p:nvPr userDrawn="1"/>
        </p:nvCxnSpPr>
        <p:spPr>
          <a:xfrm>
            <a:off x="3403894" y="4441984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5EF92A8-0A53-489E-0F07-20B8A2A40D0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403894" y="4498817"/>
            <a:ext cx="2564518" cy="1846422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E4204E8-3BB1-E639-786A-5127C0751F55}"/>
              </a:ext>
            </a:extLst>
          </p:cNvPr>
          <p:cNvCxnSpPr>
            <a:cxnSpLocks/>
          </p:cNvCxnSpPr>
          <p:nvPr userDrawn="1"/>
        </p:nvCxnSpPr>
        <p:spPr>
          <a:xfrm>
            <a:off x="6223588" y="4441984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023C1629-9784-3165-7429-302F586554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23588" y="4498817"/>
            <a:ext cx="2564518" cy="1846422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000">
                <a:solidFill>
                  <a:schemeClr val="bg1"/>
                </a:solidFill>
              </a:defRPr>
            </a:lvl2pPr>
            <a:lvl3pPr marL="180000" indent="-180000"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AE3EEA4-ACBB-918A-CC03-57B0B2B5163B}"/>
              </a:ext>
            </a:extLst>
          </p:cNvPr>
          <p:cNvCxnSpPr>
            <a:cxnSpLocks/>
          </p:cNvCxnSpPr>
          <p:nvPr userDrawn="1"/>
        </p:nvCxnSpPr>
        <p:spPr>
          <a:xfrm>
            <a:off x="9040106" y="4441984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ABA5DAEE-D655-B3B4-35FD-2A9E687C823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040106" y="4498817"/>
            <a:ext cx="2564518" cy="578008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843B2F23-B098-F390-ADD8-8E3C3F62559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53200" y="54727"/>
            <a:ext cx="3538800" cy="104853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EF9F52D-839A-1A73-76EE-B5995D36D080}"/>
              </a:ext>
            </a:extLst>
          </p:cNvPr>
          <p:cNvCxnSpPr>
            <a:cxnSpLocks/>
          </p:cNvCxnSpPr>
          <p:nvPr userDrawn="1"/>
        </p:nvCxnSpPr>
        <p:spPr>
          <a:xfrm>
            <a:off x="9040106" y="5423059"/>
            <a:ext cx="25656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DBE331C3-5783-0096-5354-18D754AB4A8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040106" y="5479892"/>
            <a:ext cx="2564518" cy="578008"/>
          </a:xfrm>
        </p:spPr>
        <p:txBody>
          <a:bodyPr/>
          <a:lstStyle>
            <a:lvl1pPr>
              <a:spcAft>
                <a:spcPts val="1200"/>
              </a:spcAft>
              <a:defRPr sz="1200">
                <a:solidFill>
                  <a:schemeClr val="bg1"/>
                </a:solidFill>
              </a:defRPr>
            </a:lvl1pPr>
            <a:lvl2pPr marL="0" indent="0"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 sz="1000">
                <a:solidFill>
                  <a:schemeClr val="bg1"/>
                </a:solidFill>
              </a:defRPr>
            </a:lvl3pPr>
            <a:lvl4pPr marL="360000" indent="-180000">
              <a:defRPr sz="1000">
                <a:solidFill>
                  <a:schemeClr val="bg1"/>
                </a:solidFill>
              </a:defRPr>
            </a:lvl4pPr>
            <a:lvl5pPr marL="540000" indent="-1800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B1A0AF06-2738-C908-1C38-253BF00BA7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594175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611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C55013-9224-96CD-C71D-2A8EBCDCB8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CF48EF3-D77D-9CAA-F6BC-A56BB847B80D}"/>
              </a:ext>
            </a:extLst>
          </p:cNvPr>
          <p:cNvSpPr/>
          <p:nvPr userDrawn="1"/>
        </p:nvSpPr>
        <p:spPr>
          <a:xfrm>
            <a:off x="334963" y="0"/>
            <a:ext cx="5761037" cy="6858000"/>
          </a:xfrm>
          <a:custGeom>
            <a:avLst/>
            <a:gdLst/>
            <a:ahLst/>
            <a:cxnLst/>
            <a:rect l="l" t="t" r="r" b="b"/>
            <a:pathLst>
              <a:path w="7708900" h="9144000">
                <a:moveTo>
                  <a:pt x="7708900" y="9144000"/>
                </a:moveTo>
                <a:lnTo>
                  <a:pt x="0" y="9144000"/>
                </a:lnTo>
                <a:lnTo>
                  <a:pt x="0" y="0"/>
                </a:lnTo>
                <a:lnTo>
                  <a:pt x="7708900" y="0"/>
                </a:lnTo>
                <a:lnTo>
                  <a:pt x="7708900" y="9144000"/>
                </a:lnTo>
                <a:close/>
              </a:path>
            </a:pathLst>
          </a:custGeom>
          <a:noFill/>
        </p:spPr>
        <p:txBody>
          <a:bodyPr wrap="square" lIns="0" tIns="0" rIns="0" bIns="0" rtlCol="0"/>
          <a:lstStyle/>
          <a:p>
            <a:endParaRPr sz="1350" dirty="0">
              <a:latin typeface="F37 Ginger Light" pitchFamily="2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5788" y="3878671"/>
            <a:ext cx="5384800" cy="1459082"/>
          </a:xfrm>
        </p:spPr>
        <p:txBody>
          <a:bodyPr lIns="0" tIns="0" rIns="0" bIns="0" anchor="t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788" y="5461039"/>
            <a:ext cx="5384800" cy="58810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0E22B9C-7352-4738-FC44-6D03FB83C7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5788" y="549275"/>
            <a:ext cx="2010150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293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C55013-9224-96CD-C71D-2A8EBCDCB8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CF48EF3-D77D-9CAA-F6BC-A56BB847B80D}"/>
              </a:ext>
            </a:extLst>
          </p:cNvPr>
          <p:cNvSpPr/>
          <p:nvPr userDrawn="1"/>
        </p:nvSpPr>
        <p:spPr>
          <a:xfrm>
            <a:off x="334963" y="0"/>
            <a:ext cx="5761037" cy="6858000"/>
          </a:xfrm>
          <a:custGeom>
            <a:avLst/>
            <a:gdLst/>
            <a:ahLst/>
            <a:cxnLst/>
            <a:rect l="l" t="t" r="r" b="b"/>
            <a:pathLst>
              <a:path w="7708900" h="9144000">
                <a:moveTo>
                  <a:pt x="7708900" y="9144000"/>
                </a:moveTo>
                <a:lnTo>
                  <a:pt x="0" y="9144000"/>
                </a:lnTo>
                <a:lnTo>
                  <a:pt x="0" y="0"/>
                </a:lnTo>
                <a:lnTo>
                  <a:pt x="7708900" y="0"/>
                </a:lnTo>
                <a:lnTo>
                  <a:pt x="7708900" y="9144000"/>
                </a:lnTo>
                <a:close/>
              </a:path>
            </a:pathLst>
          </a:custGeom>
          <a:noFill/>
        </p:spPr>
        <p:txBody>
          <a:bodyPr wrap="square" lIns="0" tIns="0" rIns="0" bIns="0" rtlCol="0"/>
          <a:lstStyle/>
          <a:p>
            <a:endParaRPr sz="1350" dirty="0">
              <a:latin typeface="F37 Ginger Light" pitchFamily="2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5788" y="3878671"/>
            <a:ext cx="5384800" cy="1459082"/>
          </a:xfrm>
        </p:spPr>
        <p:txBody>
          <a:bodyPr lIns="0" tIns="0" rIns="0" bIns="0" anchor="t"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788" y="5461039"/>
            <a:ext cx="5384800" cy="58810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41B0BEF-A27F-F4A2-3478-0B2B590A2C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5788" y="549275"/>
            <a:ext cx="2010150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131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Option 5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CF48EF3-D77D-9CAA-F6BC-A56BB847B80D}"/>
              </a:ext>
            </a:extLst>
          </p:cNvPr>
          <p:cNvSpPr/>
          <p:nvPr userDrawn="1"/>
        </p:nvSpPr>
        <p:spPr>
          <a:xfrm>
            <a:off x="334963" y="0"/>
            <a:ext cx="5761037" cy="6858000"/>
          </a:xfrm>
          <a:custGeom>
            <a:avLst/>
            <a:gdLst/>
            <a:ahLst/>
            <a:cxnLst/>
            <a:rect l="l" t="t" r="r" b="b"/>
            <a:pathLst>
              <a:path w="7708900" h="9144000">
                <a:moveTo>
                  <a:pt x="7708900" y="9144000"/>
                </a:moveTo>
                <a:lnTo>
                  <a:pt x="0" y="9144000"/>
                </a:lnTo>
                <a:lnTo>
                  <a:pt x="0" y="0"/>
                </a:lnTo>
                <a:lnTo>
                  <a:pt x="7708900" y="0"/>
                </a:lnTo>
                <a:lnTo>
                  <a:pt x="7708900" y="9144000"/>
                </a:lnTo>
                <a:close/>
              </a:path>
            </a:pathLst>
          </a:custGeom>
          <a:noFill/>
        </p:spPr>
        <p:txBody>
          <a:bodyPr wrap="square" lIns="0" tIns="0" rIns="0" bIns="0" rtlCol="0"/>
          <a:lstStyle/>
          <a:p>
            <a:endParaRPr sz="1350" dirty="0">
              <a:latin typeface="F37 Ginger Light" pitchFamily="2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5788" y="3878671"/>
            <a:ext cx="5384800" cy="1459082"/>
          </a:xfrm>
        </p:spPr>
        <p:txBody>
          <a:bodyPr lIns="0" tIns="0" rIns="0" bIns="0" anchor="t"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788" y="5461039"/>
            <a:ext cx="5384800" cy="58810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508ADB4-6D67-150F-EFBF-25CEEC0CCD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85788" y="549275"/>
            <a:ext cx="2010150" cy="365124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E5DAD81-31E1-13F6-4089-17E1251050B7}"/>
              </a:ext>
            </a:extLst>
          </p:cNvPr>
          <p:cNvCxnSpPr/>
          <p:nvPr userDrawn="1"/>
        </p:nvCxnSpPr>
        <p:spPr>
          <a:xfrm>
            <a:off x="585788" y="3689719"/>
            <a:ext cx="5384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>
            <a:extLst>
              <a:ext uri="{FF2B5EF4-FFF2-40B4-BE49-F238E27FC236}">
                <a16:creationId xmlns:a16="http://schemas.microsoft.com/office/drawing/2014/main" id="{96F245F6-3BBE-57BE-1B4C-8001EF0B69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27600" y="0"/>
            <a:ext cx="7264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89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Option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CF48EF3-D77D-9CAA-F6BC-A56BB847B80D}"/>
              </a:ext>
            </a:extLst>
          </p:cNvPr>
          <p:cNvSpPr/>
          <p:nvPr userDrawn="1"/>
        </p:nvSpPr>
        <p:spPr>
          <a:xfrm>
            <a:off x="334963" y="0"/>
            <a:ext cx="5761037" cy="6858000"/>
          </a:xfrm>
          <a:custGeom>
            <a:avLst/>
            <a:gdLst/>
            <a:ahLst/>
            <a:cxnLst/>
            <a:rect l="l" t="t" r="r" b="b"/>
            <a:pathLst>
              <a:path w="7708900" h="9144000">
                <a:moveTo>
                  <a:pt x="7708900" y="9144000"/>
                </a:moveTo>
                <a:lnTo>
                  <a:pt x="0" y="9144000"/>
                </a:lnTo>
                <a:lnTo>
                  <a:pt x="0" y="0"/>
                </a:lnTo>
                <a:lnTo>
                  <a:pt x="7708900" y="0"/>
                </a:lnTo>
                <a:lnTo>
                  <a:pt x="7708900" y="9144000"/>
                </a:lnTo>
                <a:close/>
              </a:path>
            </a:pathLst>
          </a:custGeom>
          <a:noFill/>
        </p:spPr>
        <p:txBody>
          <a:bodyPr wrap="square" lIns="0" tIns="0" rIns="0" bIns="0" rtlCol="0"/>
          <a:lstStyle/>
          <a:p>
            <a:endParaRPr sz="1350" dirty="0">
              <a:latin typeface="F37 Ginger Light" pitchFamily="2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5788" y="3878671"/>
            <a:ext cx="5384800" cy="1459082"/>
          </a:xfrm>
        </p:spPr>
        <p:txBody>
          <a:bodyPr lIns="0" tIns="0" rIns="0" bIns="0" anchor="t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788" y="5461039"/>
            <a:ext cx="5384800" cy="58810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E5DAD81-31E1-13F6-4089-17E1251050B7}"/>
              </a:ext>
            </a:extLst>
          </p:cNvPr>
          <p:cNvCxnSpPr/>
          <p:nvPr userDrawn="1"/>
        </p:nvCxnSpPr>
        <p:spPr>
          <a:xfrm>
            <a:off x="585788" y="3689719"/>
            <a:ext cx="5384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>
            <a:extLst>
              <a:ext uri="{FF2B5EF4-FFF2-40B4-BE49-F238E27FC236}">
                <a16:creationId xmlns:a16="http://schemas.microsoft.com/office/drawing/2014/main" id="{96F245F6-3BBE-57BE-1B4C-8001EF0B69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7600" y="0"/>
            <a:ext cx="72644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6E3FB1E-02C6-F5DE-0843-3C8C945494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788" y="549275"/>
            <a:ext cx="2010146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23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2910D9C9-600F-8DDC-6BAD-43AF7D0887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ACA3F34C-85C0-7F79-51C8-92EC5CC350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55058CC-017D-D1B3-2BE6-D30AED50B7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E0FF570B-C9D6-7F51-DF44-A0F40B81B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5704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2910D9C9-600F-8DDC-6BAD-43AF7D0887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4476" y="303595"/>
            <a:ext cx="1352561" cy="245680"/>
          </a:xfrm>
          <a:prstGeom prst="rect">
            <a:avLst/>
          </a:prstGeom>
        </p:spPr>
      </p:pic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ACA3F34C-85C0-7F79-51C8-92EC5CC350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55058CC-017D-D1B3-2BE6-D30AED50B7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F19290E-C275-2A15-1844-8BF5E4238984}"/>
              </a:ext>
            </a:extLst>
          </p:cNvPr>
          <p:cNvCxnSpPr/>
          <p:nvPr userDrawn="1"/>
        </p:nvCxnSpPr>
        <p:spPr>
          <a:xfrm>
            <a:off x="334963" y="714654"/>
            <a:ext cx="1152207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8">
            <a:extLst>
              <a:ext uri="{FF2B5EF4-FFF2-40B4-BE49-F238E27FC236}">
                <a16:creationId xmlns:a16="http://schemas.microsoft.com/office/drawing/2014/main" id="{E0FF570B-C9D6-7F51-DF44-A0F40B81B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2"/>
            <a:ext cx="8580984" cy="3917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C679A8A3-511B-8881-F099-C3488DA793B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4800" y="810705"/>
            <a:ext cx="8580438" cy="535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9020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29" y="314761"/>
            <a:ext cx="8580984" cy="54497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2829" y="988291"/>
            <a:ext cx="8580984" cy="53569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F24DDFDE-F375-7789-51B1-49F487D460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829" y="6605216"/>
            <a:ext cx="8580160" cy="198000"/>
          </a:xfrm>
          <a:prstGeom prst="rect">
            <a:avLst/>
          </a:prstGeom>
        </p:spPr>
        <p:txBody>
          <a:bodyPr/>
          <a:lstStyle>
            <a:lvl1pPr algn="l">
              <a:defRPr sz="1000" b="0"/>
            </a:lvl1pPr>
          </a:lstStyle>
          <a:p>
            <a:r>
              <a:rPr lang="en-US"/>
              <a:t>©2023 ALL.SPACE NETWORKS Ltd. Proprietary and Confidential Information. Presentation to [name] under NDA dated [XXX]</a:t>
            </a:r>
            <a:endParaRPr lang="en-US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260E1B26-3E0C-13E6-A1A0-D96A2741C8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3774" y="6605216"/>
            <a:ext cx="703263" cy="198000"/>
          </a:xfrm>
          <a:prstGeom prst="rect">
            <a:avLst/>
          </a:prstGeom>
        </p:spPr>
        <p:txBody>
          <a:bodyPr/>
          <a:lstStyle>
            <a:lvl1pPr algn="l">
              <a:defRPr sz="1000"/>
            </a:lvl1pPr>
          </a:lstStyle>
          <a:p>
            <a:fld id="{B54D206D-1CB5-0045-B686-FF4482A777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705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9" r:id="rId2"/>
    <p:sldLayoutId id="2147483745" r:id="rId3"/>
    <p:sldLayoutId id="2147483721" r:id="rId4"/>
    <p:sldLayoutId id="2147483722" r:id="rId5"/>
    <p:sldLayoutId id="2147483720" r:id="rId6"/>
    <p:sldLayoutId id="2147483723" r:id="rId7"/>
    <p:sldLayoutId id="2147483748" r:id="rId8"/>
    <p:sldLayoutId id="2147483729" r:id="rId9"/>
    <p:sldLayoutId id="2147483732" r:id="rId10"/>
    <p:sldLayoutId id="2147483733" r:id="rId11"/>
    <p:sldLayoutId id="2147483734" r:id="rId12"/>
    <p:sldLayoutId id="2147483738" r:id="rId13"/>
    <p:sldLayoutId id="2147483737" r:id="rId14"/>
    <p:sldLayoutId id="2147483740" r:id="rId15"/>
    <p:sldLayoutId id="2147483746" r:id="rId16"/>
    <p:sldLayoutId id="2147483747" r:id="rId17"/>
    <p:sldLayoutId id="2147483739" r:id="rId18"/>
    <p:sldLayoutId id="2147483731" r:id="rId19"/>
    <p:sldLayoutId id="2147483744" r:id="rId20"/>
    <p:sldLayoutId id="2147483735" r:id="rId21"/>
    <p:sldLayoutId id="2147483736" r:id="rId22"/>
    <p:sldLayoutId id="2147483741" r:id="rId23"/>
    <p:sldLayoutId id="2147483690" r:id="rId24"/>
    <p:sldLayoutId id="2147483724" r:id="rId25"/>
    <p:sldLayoutId id="2147483726" r:id="rId26"/>
    <p:sldLayoutId id="2147483727" r:id="rId27"/>
    <p:sldLayoutId id="2147483728" r:id="rId28"/>
    <p:sldLayoutId id="2147483742" r:id="rId29"/>
    <p:sldLayoutId id="2147483730" r:id="rId30"/>
    <p:sldLayoutId id="2147483694" r:id="rId31"/>
    <p:sldLayoutId id="2147483743" r:id="rId32"/>
    <p:sldLayoutId id="2147483749" r:id="rId33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2400" b="1" i="0" kern="1200" spc="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F37 Ginger Light" panose="020B0604020202020204" pitchFamily="34" charset="0"/>
        <a:buNone/>
        <a:tabLst>
          <a:tab pos="2840038" algn="l"/>
        </a:tabLst>
        <a:defRPr sz="1400" b="1" i="0" kern="1200" spc="0" baseline="0">
          <a:solidFill>
            <a:schemeClr val="tx2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F37 Ginger" panose="020B0504020202020204" pitchFamily="34" charset="0"/>
        <a:buNone/>
        <a:defRPr sz="1400" b="0" i="0" kern="1200" spc="0" baseline="0">
          <a:solidFill>
            <a:schemeClr val="tx2"/>
          </a:solidFill>
          <a:latin typeface="+mn-lt"/>
          <a:ea typeface="+mn-ea"/>
          <a:cs typeface="+mn-cs"/>
        </a:defRPr>
      </a:lvl2pPr>
      <a:lvl3pPr marL="252000" indent="-25200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F37 Ginger" panose="020B0504020202020204" pitchFamily="34" charset="0"/>
        <a:buChar char="•"/>
        <a:defRPr sz="1400" b="0" i="0" kern="1200" spc="0" baseline="0">
          <a:solidFill>
            <a:schemeClr val="tx2"/>
          </a:solidFill>
          <a:latin typeface="+mn-lt"/>
          <a:ea typeface="+mn-ea"/>
          <a:cs typeface="+mn-cs"/>
        </a:defRPr>
      </a:lvl3pPr>
      <a:lvl4pPr marL="468000" indent="-21600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F37 Ginger" panose="020B0504020202020204" pitchFamily="34" charset="0"/>
        <a:buChar char="•"/>
        <a:defRPr sz="1200" b="0" i="0" kern="1200" spc="0" baseline="0">
          <a:solidFill>
            <a:schemeClr val="tx2"/>
          </a:solidFill>
          <a:latin typeface="+mn-lt"/>
          <a:ea typeface="+mn-ea"/>
          <a:cs typeface="+mn-cs"/>
        </a:defRPr>
      </a:lvl4pPr>
      <a:lvl5pPr marL="648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F37 Ginger" panose="020B0504020202020204" pitchFamily="34" charset="0"/>
        <a:buChar char="•"/>
        <a:defRPr sz="1000" b="0" i="0" kern="1200" spc="0" baseline="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F37 Ginger Light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F37 Ginger Light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F37 Ginger Light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F37 Ginger Light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11" userDrawn="1">
          <p15:clr>
            <a:srgbClr val="F26B43"/>
          </p15:clr>
        </p15:guide>
        <p15:guide id="2" pos="7469" userDrawn="1">
          <p15:clr>
            <a:srgbClr val="F26B43"/>
          </p15:clr>
        </p15:guide>
        <p15:guide id="6" orient="horz" pos="346" userDrawn="1">
          <p15:clr>
            <a:srgbClr val="F26B43"/>
          </p15:clr>
        </p15:guide>
        <p15:guide id="7" orient="horz" pos="3997" userDrawn="1">
          <p15:clr>
            <a:srgbClr val="F26B43"/>
          </p15:clr>
        </p15:guide>
        <p15:guide id="8" orient="horz" pos="799" userDrawn="1">
          <p15:clr>
            <a:srgbClr val="F26B43"/>
          </p15:clr>
        </p15:guide>
        <p15:guide id="9" orient="horz" pos="572" userDrawn="1">
          <p15:clr>
            <a:srgbClr val="F26B43"/>
          </p15:clr>
        </p15:guide>
        <p15:guide id="10" pos="3920" userDrawn="1">
          <p15:clr>
            <a:srgbClr val="F26B43"/>
          </p15:clr>
        </p15:guide>
        <p15:guide id="11" pos="3761" userDrawn="1">
          <p15:clr>
            <a:srgbClr val="F26B43"/>
          </p15:clr>
        </p15:guide>
        <p15:guide id="12" pos="4379" userDrawn="1">
          <p15:clr>
            <a:srgbClr val="F26B43"/>
          </p15:clr>
        </p15:guide>
        <p15:guide id="13" pos="4538" userDrawn="1">
          <p15:clr>
            <a:srgbClr val="F26B43"/>
          </p15:clr>
        </p15:guide>
        <p15:guide id="14" pos="4997" userDrawn="1">
          <p15:clr>
            <a:srgbClr val="F26B43"/>
          </p15:clr>
        </p15:guide>
        <p15:guide id="15" pos="5156" userDrawn="1">
          <p15:clr>
            <a:srgbClr val="F26B43"/>
          </p15:clr>
        </p15:guide>
        <p15:guide id="16" pos="5615" userDrawn="1">
          <p15:clr>
            <a:srgbClr val="F26B43"/>
          </p15:clr>
        </p15:guide>
        <p15:guide id="17" pos="5774" userDrawn="1">
          <p15:clr>
            <a:srgbClr val="F26B43"/>
          </p15:clr>
        </p15:guide>
        <p15:guide id="18" pos="6233" userDrawn="1">
          <p15:clr>
            <a:srgbClr val="F26B43"/>
          </p15:clr>
        </p15:guide>
        <p15:guide id="19" pos="6392" userDrawn="1">
          <p15:clr>
            <a:srgbClr val="F26B43"/>
          </p15:clr>
        </p15:guide>
        <p15:guide id="20" pos="6851" userDrawn="1">
          <p15:clr>
            <a:srgbClr val="F26B43"/>
          </p15:clr>
        </p15:guide>
        <p15:guide id="21" pos="7010" userDrawn="1">
          <p15:clr>
            <a:srgbClr val="F26B43"/>
          </p15:clr>
        </p15:guide>
        <p15:guide id="22" pos="3303" userDrawn="1">
          <p15:clr>
            <a:srgbClr val="F26B43"/>
          </p15:clr>
        </p15:guide>
        <p15:guide id="23" pos="3144" userDrawn="1">
          <p15:clr>
            <a:srgbClr val="F26B43"/>
          </p15:clr>
        </p15:guide>
        <p15:guide id="24" pos="2685" userDrawn="1">
          <p15:clr>
            <a:srgbClr val="F26B43"/>
          </p15:clr>
        </p15:guide>
        <p15:guide id="25" pos="2526" userDrawn="1">
          <p15:clr>
            <a:srgbClr val="F26B43"/>
          </p15:clr>
        </p15:guide>
        <p15:guide id="26" pos="2067" userDrawn="1">
          <p15:clr>
            <a:srgbClr val="F26B43"/>
          </p15:clr>
        </p15:guide>
        <p15:guide id="27" pos="1908" userDrawn="1">
          <p15:clr>
            <a:srgbClr val="F26B43"/>
          </p15:clr>
        </p15:guide>
        <p15:guide id="28" pos="1436" userDrawn="1">
          <p15:clr>
            <a:srgbClr val="F26B43"/>
          </p15:clr>
        </p15:guide>
        <p15:guide id="29" pos="1290" userDrawn="1">
          <p15:clr>
            <a:srgbClr val="F26B43"/>
          </p15:clr>
        </p15:guide>
        <p15:guide id="30" pos="831" userDrawn="1">
          <p15:clr>
            <a:srgbClr val="F26B43"/>
          </p15:clr>
        </p15:guide>
        <p15:guide id="31" pos="672" userDrawn="1">
          <p15:clr>
            <a:srgbClr val="F26B43"/>
          </p15:clr>
        </p15:guide>
        <p15:guide id="32" pos="369" userDrawn="1">
          <p15:clr>
            <a:srgbClr val="F26B43"/>
          </p15:clr>
        </p15:guide>
      </p15:sldGuideLst>
    </p:ext>
  </p:extLst>
</p:sldMaster>
</file>

<file path=ppt/theme/theme1.xml><?xml version="1.0" encoding="utf-8"?>
<a:theme xmlns:a="http://schemas.openxmlformats.org/drawingml/2006/main" name="ALLSPACE PPT MASTER">
  <a:themeElements>
    <a:clrScheme name="ALLSPACE_COLORS_2022">
      <a:dk1>
        <a:srgbClr val="000000"/>
      </a:dk1>
      <a:lt1>
        <a:srgbClr val="FFFFFF"/>
      </a:lt1>
      <a:dk2>
        <a:srgbClr val="141450"/>
      </a:dk2>
      <a:lt2>
        <a:srgbClr val="F2F2F2"/>
      </a:lt2>
      <a:accent1>
        <a:srgbClr val="465AE6"/>
      </a:accent1>
      <a:accent2>
        <a:srgbClr val="B5BDF5"/>
      </a:accent2>
      <a:accent3>
        <a:srgbClr val="141450"/>
      </a:accent3>
      <a:accent4>
        <a:srgbClr val="A1A1B9"/>
      </a:accent4>
      <a:accent5>
        <a:srgbClr val="1EE1C8"/>
      </a:accent5>
      <a:accent6>
        <a:srgbClr val="A5F3E9"/>
      </a:accent6>
      <a:hlink>
        <a:srgbClr val="001450"/>
      </a:hlink>
      <a:folHlink>
        <a:srgbClr val="001450"/>
      </a:folHlink>
    </a:clrScheme>
    <a:fontScheme name="ALLSPACE_FONTS_2022">
      <a:majorFont>
        <a:latin typeface="F37 Ginger"/>
        <a:ea typeface=""/>
        <a:cs typeface=""/>
      </a:majorFont>
      <a:minorFont>
        <a:latin typeface="F37 Ginger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0" tIns="0" rIns="0" bIns="0"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Accent 7">
      <a:srgbClr val="C8EB00"/>
    </a:custClr>
    <a:custClr name="Accent 8">
      <a:srgbClr val="E9F799"/>
    </a:custClr>
    <a:custClr name="Accent 9">
      <a:srgbClr val="FE5000"/>
    </a:custClr>
    <a:custClr name="Accent 10">
      <a:srgbClr val="FFB999"/>
    </a:custClr>
    <a:custClr name="Accent 11">
      <a:srgbClr val="909CF0"/>
    </a:custClr>
    <a:custClr name="Accent 12">
      <a:srgbClr val="727296"/>
    </a:custClr>
    <a:custClr name="Accent 13">
      <a:srgbClr val="78EDDE"/>
    </a:custClr>
    <a:custClr name="Accent 14">
      <a:srgbClr val="DEF366"/>
    </a:custClr>
    <a:custClr name="Accent 15">
      <a:srgbClr val="FE9666"/>
    </a:custClr>
  </a:custClrLst>
  <a:extLst>
    <a:ext uri="{05A4C25C-085E-4340-85A3-A5531E510DB2}">
      <thm15:themeFamily xmlns:thm15="http://schemas.microsoft.com/office/thememl/2012/main" name="ALLSPACE_TEMPLATE_v7" id="{FC7E44F6-2696-0C48-9400-11F0BA744867}" vid="{62CB346A-C927-5F4E-B3A5-4A85CE4A093A}"/>
    </a:ext>
  </a:extLst>
</a:theme>
</file>

<file path=ppt/theme/theme2.xml><?xml version="1.0" encoding="utf-8"?>
<a:theme xmlns:a="http://schemas.openxmlformats.org/drawingml/2006/main" name="Office Theme">
  <a:themeElements>
    <a:clrScheme name="ALLSPACE_COLORS_2022">
      <a:dk1>
        <a:srgbClr val="000000"/>
      </a:dk1>
      <a:lt1>
        <a:srgbClr val="FFFFFF"/>
      </a:lt1>
      <a:dk2>
        <a:srgbClr val="141450"/>
      </a:dk2>
      <a:lt2>
        <a:srgbClr val="F2F2F2"/>
      </a:lt2>
      <a:accent1>
        <a:srgbClr val="465AE6"/>
      </a:accent1>
      <a:accent2>
        <a:srgbClr val="B5BDF5"/>
      </a:accent2>
      <a:accent3>
        <a:srgbClr val="141450"/>
      </a:accent3>
      <a:accent4>
        <a:srgbClr val="A1A1B9"/>
      </a:accent4>
      <a:accent5>
        <a:srgbClr val="1EE1C8"/>
      </a:accent5>
      <a:accent6>
        <a:srgbClr val="A5F3E9"/>
      </a:accent6>
      <a:hlink>
        <a:srgbClr val="001450"/>
      </a:hlink>
      <a:folHlink>
        <a:srgbClr val="001450"/>
      </a:folHlink>
    </a:clrScheme>
    <a:fontScheme name="ALLSPACE_FONTS_2022">
      <a:majorFont>
        <a:latin typeface="F37 Ginger"/>
        <a:ea typeface=""/>
        <a:cs typeface=""/>
      </a:majorFont>
      <a:minorFont>
        <a:latin typeface="F37 Ginger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LLSPACE_COLORS_2022">
      <a:dk1>
        <a:srgbClr val="000000"/>
      </a:dk1>
      <a:lt1>
        <a:srgbClr val="FFFFFF"/>
      </a:lt1>
      <a:dk2>
        <a:srgbClr val="141450"/>
      </a:dk2>
      <a:lt2>
        <a:srgbClr val="F2F2F2"/>
      </a:lt2>
      <a:accent1>
        <a:srgbClr val="465AE6"/>
      </a:accent1>
      <a:accent2>
        <a:srgbClr val="B5BDF5"/>
      </a:accent2>
      <a:accent3>
        <a:srgbClr val="141450"/>
      </a:accent3>
      <a:accent4>
        <a:srgbClr val="A1A1B9"/>
      </a:accent4>
      <a:accent5>
        <a:srgbClr val="1EE1C8"/>
      </a:accent5>
      <a:accent6>
        <a:srgbClr val="A5F3E9"/>
      </a:accent6>
      <a:hlink>
        <a:srgbClr val="001450"/>
      </a:hlink>
      <a:folHlink>
        <a:srgbClr val="001450"/>
      </a:folHlink>
    </a:clrScheme>
    <a:fontScheme name="ALLSPACE_FONTS_2022">
      <a:majorFont>
        <a:latin typeface="F37 Ginger"/>
        <a:ea typeface=""/>
        <a:cs typeface=""/>
      </a:majorFont>
      <a:minorFont>
        <a:latin typeface="F37 Ginger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614D647836AA846AB419FFC781E7D26" ma:contentTypeVersion="14" ma:contentTypeDescription="Create a new document." ma:contentTypeScope="" ma:versionID="05e848a3ed6ff6605c596c3c74b215a0">
  <xsd:schema xmlns:xsd="http://www.w3.org/2001/XMLSchema" xmlns:xs="http://www.w3.org/2001/XMLSchema" xmlns:p="http://schemas.microsoft.com/office/2006/metadata/properties" xmlns:ns2="9f0cf8c4-8995-45c8-a204-2fbed4091aee" xmlns:ns3="25487c55-cd04-4b8c-bf6c-04c16f2d976b" targetNamespace="http://schemas.microsoft.com/office/2006/metadata/properties" ma:root="true" ma:fieldsID="ebc1f1610dd2de5290a5b2ca544bf7d4" ns2:_="" ns3:_="">
    <xsd:import namespace="9f0cf8c4-8995-45c8-a204-2fbed4091aee"/>
    <xsd:import namespace="25487c55-cd04-4b8c-bf6c-04c16f2d97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0cf8c4-8995-45c8-a204-2fbed4091a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d9e6c0f-42fa-4c00-b282-115bac17b73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487c55-cd04-4b8c-bf6c-04c16f2d976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1d70494e-93b7-418a-a3ad-6ad50119ed79}" ma:internalName="TaxCatchAll" ma:showField="CatchAllData" ma:web="25487c55-cd04-4b8c-bf6c-04c16f2d976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f0cf8c4-8995-45c8-a204-2fbed4091aee">
      <Terms xmlns="http://schemas.microsoft.com/office/infopath/2007/PartnerControls"/>
    </lcf76f155ced4ddcb4097134ff3c332f>
    <TaxCatchAll xmlns="25487c55-cd04-4b8c-bf6c-04c16f2d976b" xsi:nil="true"/>
    <SharedWithUsers xmlns="25487c55-cd04-4b8c-bf6c-04c16f2d976b">
      <UserInfo>
        <DisplayName>Mike Edwards</DisplayName>
        <AccountId>153</AccountId>
        <AccountType/>
      </UserInfo>
      <UserInfo>
        <DisplayName>John Finney</DisplayName>
        <AccountId>91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34F95FF1-E239-478C-A447-4077721C7E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0cf8c4-8995-45c8-a204-2fbed4091aee"/>
    <ds:schemaRef ds:uri="25487c55-cd04-4b8c-bf6c-04c16f2d97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FD7B62E-5560-497D-ADE8-3DF49EA3984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38FE40A-14EE-4AE1-8CA5-C7F31175EC59}">
  <ds:schemaRefs>
    <ds:schemaRef ds:uri="http://schemas.microsoft.com/office/2006/documentManagement/types"/>
    <ds:schemaRef ds:uri="http://schemas.openxmlformats.org/package/2006/metadata/core-properties"/>
    <ds:schemaRef ds:uri="9f0cf8c4-8995-45c8-a204-2fbed4091aee"/>
    <ds:schemaRef ds:uri="http://purl.org/dc/terms/"/>
    <ds:schemaRef ds:uri="25487c55-cd04-4b8c-bf6c-04c16f2d976b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83d51ebc-3038-4fee-9e7a-b8a48933c96f}" enabled="0" method="" siteId="{83d51ebc-3038-4fee-9e7a-b8a48933c96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ALLSPACE_TEMPLATE_v7</Template>
  <TotalTime>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F37 Ginger</vt:lpstr>
      <vt:lpstr>F37 Ginger Light</vt:lpstr>
      <vt:lpstr>ALLSPACE PPT MASTER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edit master title style</dc:title>
  <dc:creator>Marina Marinova</dc:creator>
  <cp:lastModifiedBy>Marina Marinova</cp:lastModifiedBy>
  <cp:revision>3</cp:revision>
  <dcterms:created xsi:type="dcterms:W3CDTF">2024-01-30T19:22:02Z</dcterms:created>
  <dcterms:modified xsi:type="dcterms:W3CDTF">2024-01-30T20:06:55Z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0x0101009614D647836AA846AB419FFC781E7D26</vt:lpwstr>
  </property>
  <property fmtid="{D5CDD505-2E9C-101B-9397-08002B2CF9AE}" pid="3" name="MediaServiceImageTags">
    <vt:lpwstr/>
  </property>
</Properties>
</file>

<file path=docProps/thumbnail.jpeg>
</file>